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4.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5.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6.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7.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8.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9.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10.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4124" r:id="rId5"/>
    <p:sldMasterId id="2147483814" r:id="rId6"/>
    <p:sldMasterId id="2147483848" r:id="rId7"/>
    <p:sldMasterId id="2147483931" r:id="rId8"/>
    <p:sldMasterId id="2147484015" r:id="rId9"/>
    <p:sldMasterId id="2147484036" r:id="rId10"/>
    <p:sldMasterId id="2147483664" r:id="rId11"/>
    <p:sldMasterId id="2147484189" r:id="rId12"/>
    <p:sldMasterId id="2147484195" r:id="rId13"/>
    <p:sldMasterId id="2147484241" r:id="rId14"/>
  </p:sldMasterIdLst>
  <p:notesMasterIdLst>
    <p:notesMasterId r:id="rId49"/>
  </p:notesMasterIdLst>
  <p:handoutMasterIdLst>
    <p:handoutMasterId r:id="rId50"/>
  </p:handoutMasterIdLst>
  <p:sldIdLst>
    <p:sldId id="2147374520" r:id="rId15"/>
    <p:sldId id="2147374860" r:id="rId16"/>
    <p:sldId id="2147374857" r:id="rId17"/>
    <p:sldId id="2147374890" r:id="rId18"/>
    <p:sldId id="2147374886" r:id="rId19"/>
    <p:sldId id="2147374863" r:id="rId20"/>
    <p:sldId id="2147374864" r:id="rId21"/>
    <p:sldId id="2147374862" r:id="rId22"/>
    <p:sldId id="2147374861" r:id="rId23"/>
    <p:sldId id="2147374865" r:id="rId24"/>
    <p:sldId id="2147374866" r:id="rId25"/>
    <p:sldId id="2147374870" r:id="rId26"/>
    <p:sldId id="2147374869" r:id="rId27"/>
    <p:sldId id="2147374892" r:id="rId28"/>
    <p:sldId id="2147374893" r:id="rId29"/>
    <p:sldId id="2147374875" r:id="rId30"/>
    <p:sldId id="2147374876" r:id="rId31"/>
    <p:sldId id="2147374877" r:id="rId32"/>
    <p:sldId id="2147374887" r:id="rId33"/>
    <p:sldId id="2147374879" r:id="rId34"/>
    <p:sldId id="2147374880" r:id="rId35"/>
    <p:sldId id="2147374891" r:id="rId36"/>
    <p:sldId id="2147374884" r:id="rId37"/>
    <p:sldId id="2147374885" r:id="rId38"/>
    <p:sldId id="2147374889" r:id="rId39"/>
    <p:sldId id="305" r:id="rId40"/>
    <p:sldId id="313" r:id="rId41"/>
    <p:sldId id="2147374888" r:id="rId42"/>
    <p:sldId id="2147374867" r:id="rId43"/>
    <p:sldId id="2147374873" r:id="rId44"/>
    <p:sldId id="2147374872" r:id="rId45"/>
    <p:sldId id="2147374878" r:id="rId46"/>
    <p:sldId id="2147374882" r:id="rId47"/>
    <p:sldId id="214737488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B4B4"/>
    <a:srgbClr val="C41212"/>
    <a:srgbClr val="8F2DB5"/>
    <a:srgbClr val="99335B"/>
    <a:srgbClr val="336991"/>
    <a:srgbClr val="000000"/>
    <a:srgbClr val="EAB200"/>
    <a:srgbClr val="F6BB00"/>
    <a:srgbClr val="5E5E5E"/>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2A640-43F3-4A59-8B8A-758C92DFD6E8}" v="53" dt="2023-11-21T13:15:20.079"/>
    <p1510:client id="{A632DC92-9FD9-43C2-A23B-079B4D83187D}" v="91" dt="2023-11-20T22:06:22.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87" autoAdjust="0"/>
  </p:normalViewPr>
  <p:slideViewPr>
    <p:cSldViewPr snapToGrid="0">
      <p:cViewPr varScale="1">
        <p:scale>
          <a:sx n="50" d="100"/>
          <a:sy n="50" d="100"/>
        </p:scale>
        <p:origin x="1260" y="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Dixon" userId="82ffe274-9d29-4242-8e7d-fe4a425661b3" providerId="ADAL" clId="{4792A640-43F3-4A59-8B8A-758C92DFD6E8}"/>
    <pc:docChg chg="custSel addSld delSld modSld sldOrd">
      <pc:chgData name="Scott Dixon" userId="82ffe274-9d29-4242-8e7d-fe4a425661b3" providerId="ADAL" clId="{4792A640-43F3-4A59-8B8A-758C92DFD6E8}" dt="2023-11-21T13:29:51.952" v="427" actId="20577"/>
      <pc:docMkLst>
        <pc:docMk/>
      </pc:docMkLst>
      <pc:sldChg chg="del">
        <pc:chgData name="Scott Dixon" userId="82ffe274-9d29-4242-8e7d-fe4a425661b3" providerId="ADAL" clId="{4792A640-43F3-4A59-8B8A-758C92DFD6E8}" dt="2023-11-20T22:39:49.861" v="222" actId="47"/>
        <pc:sldMkLst>
          <pc:docMk/>
          <pc:sldMk cId="0" sldId="320"/>
        </pc:sldMkLst>
      </pc:sldChg>
      <pc:sldChg chg="del">
        <pc:chgData name="Scott Dixon" userId="82ffe274-9d29-4242-8e7d-fe4a425661b3" providerId="ADAL" clId="{4792A640-43F3-4A59-8B8A-758C92DFD6E8}" dt="2023-11-20T22:39:49.861" v="222" actId="47"/>
        <pc:sldMkLst>
          <pc:docMk/>
          <pc:sldMk cId="0" sldId="321"/>
        </pc:sldMkLst>
      </pc:sldChg>
      <pc:sldChg chg="del">
        <pc:chgData name="Scott Dixon" userId="82ffe274-9d29-4242-8e7d-fe4a425661b3" providerId="ADAL" clId="{4792A640-43F3-4A59-8B8A-758C92DFD6E8}" dt="2023-11-20T22:39:49.861" v="222" actId="47"/>
        <pc:sldMkLst>
          <pc:docMk/>
          <pc:sldMk cId="0" sldId="322"/>
        </pc:sldMkLst>
      </pc:sldChg>
      <pc:sldChg chg="modSp mod">
        <pc:chgData name="Scott Dixon" userId="82ffe274-9d29-4242-8e7d-fe4a425661b3" providerId="ADAL" clId="{4792A640-43F3-4A59-8B8A-758C92DFD6E8}" dt="2023-11-21T12:54:58.527" v="392" actId="20577"/>
        <pc:sldMkLst>
          <pc:docMk/>
          <pc:sldMk cId="584889687" sldId="2147374520"/>
        </pc:sldMkLst>
        <pc:spChg chg="mod">
          <ac:chgData name="Scott Dixon" userId="82ffe274-9d29-4242-8e7d-fe4a425661b3" providerId="ADAL" clId="{4792A640-43F3-4A59-8B8A-758C92DFD6E8}" dt="2023-11-21T12:54:58.527" v="392" actId="20577"/>
          <ac:spMkLst>
            <pc:docMk/>
            <pc:sldMk cId="584889687" sldId="2147374520"/>
            <ac:spMk id="7" creationId="{F34C30CA-2A9E-A11A-ACA0-C8522EAE0D3B}"/>
          </ac:spMkLst>
        </pc:spChg>
      </pc:sldChg>
      <pc:sldChg chg="modSp mod">
        <pc:chgData name="Scott Dixon" userId="82ffe274-9d29-4242-8e7d-fe4a425661b3" providerId="ADAL" clId="{4792A640-43F3-4A59-8B8A-758C92DFD6E8}" dt="2023-11-20T22:27:49.328" v="13" actId="1036"/>
        <pc:sldMkLst>
          <pc:docMk/>
          <pc:sldMk cId="2721526550" sldId="2147374857"/>
        </pc:sldMkLst>
        <pc:picChg chg="mod modCrop">
          <ac:chgData name="Scott Dixon" userId="82ffe274-9d29-4242-8e7d-fe4a425661b3" providerId="ADAL" clId="{4792A640-43F3-4A59-8B8A-758C92DFD6E8}" dt="2023-11-20T22:27:49.328" v="13" actId="1036"/>
          <ac:picMkLst>
            <pc:docMk/>
            <pc:sldMk cId="2721526550" sldId="2147374857"/>
            <ac:picMk id="8" creationId="{3F9EE8FA-F9D4-58CA-7646-BAD07ABD94D7}"/>
          </ac:picMkLst>
        </pc:picChg>
      </pc:sldChg>
      <pc:sldChg chg="ord">
        <pc:chgData name="Scott Dixon" userId="82ffe274-9d29-4242-8e7d-fe4a425661b3" providerId="ADAL" clId="{4792A640-43F3-4A59-8B8A-758C92DFD6E8}" dt="2023-11-20T22:28:54.095" v="16"/>
        <pc:sldMkLst>
          <pc:docMk/>
          <pc:sldMk cId="3516378945" sldId="2147374860"/>
        </pc:sldMkLst>
      </pc:sldChg>
      <pc:sldChg chg="addSp modSp mod">
        <pc:chgData name="Scott Dixon" userId="82ffe274-9d29-4242-8e7d-fe4a425661b3" providerId="ADAL" clId="{4792A640-43F3-4A59-8B8A-758C92DFD6E8}" dt="2023-11-21T13:18:11.996" v="419" actId="14100"/>
        <pc:sldMkLst>
          <pc:docMk/>
          <pc:sldMk cId="1608195292" sldId="2147374861"/>
        </pc:sldMkLst>
        <pc:spChg chg="add mod">
          <ac:chgData name="Scott Dixon" userId="82ffe274-9d29-4242-8e7d-fe4a425661b3" providerId="ADAL" clId="{4792A640-43F3-4A59-8B8A-758C92DFD6E8}" dt="2023-11-21T13:18:08.170" v="418" actId="1038"/>
          <ac:spMkLst>
            <pc:docMk/>
            <pc:sldMk cId="1608195292" sldId="2147374861"/>
            <ac:spMk id="4" creationId="{63F9EE25-8FDF-1B7A-E2F7-885A02A47473}"/>
          </ac:spMkLst>
        </pc:spChg>
        <pc:spChg chg="mod">
          <ac:chgData name="Scott Dixon" userId="82ffe274-9d29-4242-8e7d-fe4a425661b3" providerId="ADAL" clId="{4792A640-43F3-4A59-8B8A-758C92DFD6E8}" dt="2023-11-21T13:18:11.996" v="419" actId="14100"/>
          <ac:spMkLst>
            <pc:docMk/>
            <pc:sldMk cId="1608195292" sldId="2147374861"/>
            <ac:spMk id="10" creationId="{92C43F2A-F4A7-15B4-160A-AF45F3A3131C}"/>
          </ac:spMkLst>
        </pc:spChg>
        <pc:spChg chg="mod">
          <ac:chgData name="Scott Dixon" userId="82ffe274-9d29-4242-8e7d-fe4a425661b3" providerId="ADAL" clId="{4792A640-43F3-4A59-8B8A-758C92DFD6E8}" dt="2023-11-21T12:54:46.825" v="391" actId="1035"/>
          <ac:spMkLst>
            <pc:docMk/>
            <pc:sldMk cId="1608195292" sldId="2147374861"/>
            <ac:spMk id="14" creationId="{75A17CB1-7B1A-2EC5-9502-C058751C76C5}"/>
          </ac:spMkLst>
        </pc:spChg>
      </pc:sldChg>
      <pc:sldChg chg="modSp mod ord">
        <pc:chgData name="Scott Dixon" userId="82ffe274-9d29-4242-8e7d-fe4a425661b3" providerId="ADAL" clId="{4792A640-43F3-4A59-8B8A-758C92DFD6E8}" dt="2023-11-21T13:17:34.010" v="400" actId="6549"/>
        <pc:sldMkLst>
          <pc:docMk/>
          <pc:sldMk cId="39145959" sldId="2147374862"/>
        </pc:sldMkLst>
        <pc:spChg chg="mod">
          <ac:chgData name="Scott Dixon" userId="82ffe274-9d29-4242-8e7d-fe4a425661b3" providerId="ADAL" clId="{4792A640-43F3-4A59-8B8A-758C92DFD6E8}" dt="2023-11-21T13:17:34.010" v="400" actId="6549"/>
          <ac:spMkLst>
            <pc:docMk/>
            <pc:sldMk cId="39145959" sldId="2147374862"/>
            <ac:spMk id="4" creationId="{46E5E8A9-ADC0-823D-E42F-FD463A18922E}"/>
          </ac:spMkLst>
        </pc:spChg>
        <pc:spChg chg="mod">
          <ac:chgData name="Scott Dixon" userId="82ffe274-9d29-4242-8e7d-fe4a425661b3" providerId="ADAL" clId="{4792A640-43F3-4A59-8B8A-758C92DFD6E8}" dt="2023-11-20T22:38:31.648" v="214" actId="20577"/>
          <ac:spMkLst>
            <pc:docMk/>
            <pc:sldMk cId="39145959" sldId="2147374862"/>
            <ac:spMk id="14" creationId="{75A17CB1-7B1A-2EC5-9502-C058751C76C5}"/>
          </ac:spMkLst>
        </pc:spChg>
      </pc:sldChg>
      <pc:sldChg chg="modSp mod ord">
        <pc:chgData name="Scott Dixon" userId="82ffe274-9d29-4242-8e7d-fe4a425661b3" providerId="ADAL" clId="{4792A640-43F3-4A59-8B8A-758C92DFD6E8}" dt="2023-11-20T22:38:17.135" v="206" actId="6549"/>
        <pc:sldMkLst>
          <pc:docMk/>
          <pc:sldMk cId="2782367772" sldId="2147374863"/>
        </pc:sldMkLst>
        <pc:spChg chg="mod">
          <ac:chgData name="Scott Dixon" userId="82ffe274-9d29-4242-8e7d-fe4a425661b3" providerId="ADAL" clId="{4792A640-43F3-4A59-8B8A-758C92DFD6E8}" dt="2023-11-20T22:38:17.135" v="206" actId="6549"/>
          <ac:spMkLst>
            <pc:docMk/>
            <pc:sldMk cId="2782367772" sldId="2147374863"/>
            <ac:spMk id="9" creationId="{F72AA0BD-65F2-EEBA-0B4E-338FD0182BF1}"/>
          </ac:spMkLst>
        </pc:spChg>
      </pc:sldChg>
      <pc:sldChg chg="ord">
        <pc:chgData name="Scott Dixon" userId="82ffe274-9d29-4242-8e7d-fe4a425661b3" providerId="ADAL" clId="{4792A640-43F3-4A59-8B8A-758C92DFD6E8}" dt="2023-11-20T22:29:04.721" v="20"/>
        <pc:sldMkLst>
          <pc:docMk/>
          <pc:sldMk cId="1135787776" sldId="2147374864"/>
        </pc:sldMkLst>
      </pc:sldChg>
      <pc:sldChg chg="modSp mod">
        <pc:chgData name="Scott Dixon" userId="82ffe274-9d29-4242-8e7d-fe4a425661b3" providerId="ADAL" clId="{4792A640-43F3-4A59-8B8A-758C92DFD6E8}" dt="2023-11-20T22:29:31.489" v="64" actId="20577"/>
        <pc:sldMkLst>
          <pc:docMk/>
          <pc:sldMk cId="1190368870" sldId="2147374865"/>
        </pc:sldMkLst>
        <pc:spChg chg="mod">
          <ac:chgData name="Scott Dixon" userId="82ffe274-9d29-4242-8e7d-fe4a425661b3" providerId="ADAL" clId="{4792A640-43F3-4A59-8B8A-758C92DFD6E8}" dt="2023-11-20T22:29:31.489" v="64" actId="20577"/>
          <ac:spMkLst>
            <pc:docMk/>
            <pc:sldMk cId="1190368870" sldId="2147374865"/>
            <ac:spMk id="14" creationId="{75A17CB1-7B1A-2EC5-9502-C058751C76C5}"/>
          </ac:spMkLst>
        </pc:spChg>
      </pc:sldChg>
      <pc:sldChg chg="ord">
        <pc:chgData name="Scott Dixon" userId="82ffe274-9d29-4242-8e7d-fe4a425661b3" providerId="ADAL" clId="{4792A640-43F3-4A59-8B8A-758C92DFD6E8}" dt="2023-11-20T22:37:53.242" v="196"/>
        <pc:sldMkLst>
          <pc:docMk/>
          <pc:sldMk cId="2482829907" sldId="2147374867"/>
        </pc:sldMkLst>
      </pc:sldChg>
      <pc:sldChg chg="del">
        <pc:chgData name="Scott Dixon" userId="82ffe274-9d29-4242-8e7d-fe4a425661b3" providerId="ADAL" clId="{4792A640-43F3-4A59-8B8A-758C92DFD6E8}" dt="2023-11-21T13:07:36.843" v="396" actId="47"/>
        <pc:sldMkLst>
          <pc:docMk/>
          <pc:sldMk cId="168888942" sldId="2147374871"/>
        </pc:sldMkLst>
      </pc:sldChg>
      <pc:sldChg chg="ord">
        <pc:chgData name="Scott Dixon" userId="82ffe274-9d29-4242-8e7d-fe4a425661b3" providerId="ADAL" clId="{4792A640-43F3-4A59-8B8A-758C92DFD6E8}" dt="2023-11-20T22:37:53.242" v="196"/>
        <pc:sldMkLst>
          <pc:docMk/>
          <pc:sldMk cId="3163022006" sldId="2147374872"/>
        </pc:sldMkLst>
      </pc:sldChg>
      <pc:sldChg chg="ord">
        <pc:chgData name="Scott Dixon" userId="82ffe274-9d29-4242-8e7d-fe4a425661b3" providerId="ADAL" clId="{4792A640-43F3-4A59-8B8A-758C92DFD6E8}" dt="2023-11-20T22:37:53.242" v="196"/>
        <pc:sldMkLst>
          <pc:docMk/>
          <pc:sldMk cId="3840300355" sldId="2147374873"/>
        </pc:sldMkLst>
      </pc:sldChg>
      <pc:sldChg chg="del">
        <pc:chgData name="Scott Dixon" userId="82ffe274-9d29-4242-8e7d-fe4a425661b3" providerId="ADAL" clId="{4792A640-43F3-4A59-8B8A-758C92DFD6E8}" dt="2023-11-21T13:09:15.400" v="397" actId="47"/>
        <pc:sldMkLst>
          <pc:docMk/>
          <pc:sldMk cId="3615834795" sldId="2147374874"/>
        </pc:sldMkLst>
      </pc:sldChg>
      <pc:sldChg chg="addSp delSp modSp mod">
        <pc:chgData name="Scott Dixon" userId="82ffe274-9d29-4242-8e7d-fe4a425661b3" providerId="ADAL" clId="{4792A640-43F3-4A59-8B8A-758C92DFD6E8}" dt="2023-11-21T13:20:04.867" v="420"/>
        <pc:sldMkLst>
          <pc:docMk/>
          <pc:sldMk cId="2689752316" sldId="2147374876"/>
        </pc:sldMkLst>
        <pc:spChg chg="mod">
          <ac:chgData name="Scott Dixon" userId="82ffe274-9d29-4242-8e7d-fe4a425661b3" providerId="ADAL" clId="{4792A640-43F3-4A59-8B8A-758C92DFD6E8}" dt="2023-11-21T13:20:04.867" v="420"/>
          <ac:spMkLst>
            <pc:docMk/>
            <pc:sldMk cId="2689752316" sldId="2147374876"/>
            <ac:spMk id="3" creationId="{922BABB9-82D1-13DE-208C-361603194AE2}"/>
          </ac:spMkLst>
        </pc:spChg>
        <pc:graphicFrameChg chg="add del mod">
          <ac:chgData name="Scott Dixon" userId="82ffe274-9d29-4242-8e7d-fe4a425661b3" providerId="ADAL" clId="{4792A640-43F3-4A59-8B8A-758C92DFD6E8}" dt="2023-11-20T22:32:02.181" v="102" actId="478"/>
          <ac:graphicFrameMkLst>
            <pc:docMk/>
            <pc:sldMk cId="2689752316" sldId="2147374876"/>
            <ac:graphicFrameMk id="2" creationId="{CC41EB77-DD07-38D1-74D3-7B532DEB5345}"/>
          </ac:graphicFrameMkLst>
        </pc:graphicFrameChg>
        <pc:graphicFrameChg chg="add mod">
          <ac:chgData name="Scott Dixon" userId="82ffe274-9d29-4242-8e7d-fe4a425661b3" providerId="ADAL" clId="{4792A640-43F3-4A59-8B8A-758C92DFD6E8}" dt="2023-11-20T22:32:23.095" v="113" actId="14100"/>
          <ac:graphicFrameMkLst>
            <pc:docMk/>
            <pc:sldMk cId="2689752316" sldId="2147374876"/>
            <ac:graphicFrameMk id="5" creationId="{CC41EB77-DD07-38D1-74D3-7B532DEB5345}"/>
          </ac:graphicFrameMkLst>
        </pc:graphicFrameChg>
        <pc:picChg chg="del">
          <ac:chgData name="Scott Dixon" userId="82ffe274-9d29-4242-8e7d-fe4a425661b3" providerId="ADAL" clId="{4792A640-43F3-4A59-8B8A-758C92DFD6E8}" dt="2023-11-20T22:31:47.643" v="92" actId="478"/>
          <ac:picMkLst>
            <pc:docMk/>
            <pc:sldMk cId="2689752316" sldId="2147374876"/>
            <ac:picMk id="4" creationId="{67482673-D687-FBAF-C228-2FE783BA8753}"/>
          </ac:picMkLst>
        </pc:picChg>
      </pc:sldChg>
      <pc:sldChg chg="addSp delSp modSp mod">
        <pc:chgData name="Scott Dixon" userId="82ffe274-9d29-4242-8e7d-fe4a425661b3" providerId="ADAL" clId="{4792A640-43F3-4A59-8B8A-758C92DFD6E8}" dt="2023-11-21T13:20:32.917" v="421"/>
        <pc:sldMkLst>
          <pc:docMk/>
          <pc:sldMk cId="435439449" sldId="2147374877"/>
        </pc:sldMkLst>
        <pc:spChg chg="mod">
          <ac:chgData name="Scott Dixon" userId="82ffe274-9d29-4242-8e7d-fe4a425661b3" providerId="ADAL" clId="{4792A640-43F3-4A59-8B8A-758C92DFD6E8}" dt="2023-11-21T13:20:32.917" v="421"/>
          <ac:spMkLst>
            <pc:docMk/>
            <pc:sldMk cId="435439449" sldId="2147374877"/>
            <ac:spMk id="3" creationId="{922BABB9-82D1-13DE-208C-361603194AE2}"/>
          </ac:spMkLst>
        </pc:spChg>
        <pc:spChg chg="mod">
          <ac:chgData name="Scott Dixon" userId="82ffe274-9d29-4242-8e7d-fe4a425661b3" providerId="ADAL" clId="{4792A640-43F3-4A59-8B8A-758C92DFD6E8}" dt="2023-11-20T22:33:41.881" v="127"/>
          <ac:spMkLst>
            <pc:docMk/>
            <pc:sldMk cId="435439449" sldId="2147374877"/>
            <ac:spMk id="14" creationId="{75A17CB1-7B1A-2EC5-9502-C058751C76C5}"/>
          </ac:spMkLst>
        </pc:spChg>
        <pc:graphicFrameChg chg="add mod">
          <ac:chgData name="Scott Dixon" userId="82ffe274-9d29-4242-8e7d-fe4a425661b3" providerId="ADAL" clId="{4792A640-43F3-4A59-8B8A-758C92DFD6E8}" dt="2023-11-20T22:32:58.226" v="118"/>
          <ac:graphicFrameMkLst>
            <pc:docMk/>
            <pc:sldMk cId="435439449" sldId="2147374877"/>
            <ac:graphicFrameMk id="2" creationId="{97BD1B00-3D1D-4E39-BD18-DDE11FD04907}"/>
          </ac:graphicFrameMkLst>
        </pc:graphicFrameChg>
        <pc:graphicFrameChg chg="add del mod">
          <ac:chgData name="Scott Dixon" userId="82ffe274-9d29-4242-8e7d-fe4a425661b3" providerId="ADAL" clId="{4792A640-43F3-4A59-8B8A-758C92DFD6E8}" dt="2023-11-20T22:33:03.204" v="122" actId="478"/>
          <ac:graphicFrameMkLst>
            <pc:docMk/>
            <pc:sldMk cId="435439449" sldId="2147374877"/>
            <ac:graphicFrameMk id="4" creationId="{97BD1B00-3D1D-4E39-BD18-DDE11FD04907}"/>
          </ac:graphicFrameMkLst>
        </pc:graphicFrameChg>
        <pc:graphicFrameChg chg="del">
          <ac:chgData name="Scott Dixon" userId="82ffe274-9d29-4242-8e7d-fe4a425661b3" providerId="ADAL" clId="{4792A640-43F3-4A59-8B8A-758C92DFD6E8}" dt="2023-11-20T22:32:55.096" v="115" actId="478"/>
          <ac:graphicFrameMkLst>
            <pc:docMk/>
            <pc:sldMk cId="435439449" sldId="2147374877"/>
            <ac:graphicFrameMk id="6" creationId="{74B9D8E7-8013-4688-BBDF-FED7D523CC61}"/>
          </ac:graphicFrameMkLst>
        </pc:graphicFrameChg>
        <pc:picChg chg="add del">
          <ac:chgData name="Scott Dixon" userId="82ffe274-9d29-4242-8e7d-fe4a425661b3" providerId="ADAL" clId="{4792A640-43F3-4A59-8B8A-758C92DFD6E8}" dt="2023-11-20T22:33:06.901" v="124" actId="478"/>
          <ac:picMkLst>
            <pc:docMk/>
            <pc:sldMk cId="435439449" sldId="2147374877"/>
            <ac:picMk id="5" creationId="{EEC63846-F660-47E3-400F-742685D056AE}"/>
          </ac:picMkLst>
        </pc:picChg>
        <pc:picChg chg="add mod">
          <ac:chgData name="Scott Dixon" userId="82ffe274-9d29-4242-8e7d-fe4a425661b3" providerId="ADAL" clId="{4792A640-43F3-4A59-8B8A-758C92DFD6E8}" dt="2023-11-20T22:33:27.366" v="126" actId="1076"/>
          <ac:picMkLst>
            <pc:docMk/>
            <pc:sldMk cId="435439449" sldId="2147374877"/>
            <ac:picMk id="8" creationId="{3630D0BE-1D5D-5B4B-E5A8-C47047393C62}"/>
          </ac:picMkLst>
        </pc:picChg>
      </pc:sldChg>
      <pc:sldChg chg="modSp mod ord">
        <pc:chgData name="Scott Dixon" userId="82ffe274-9d29-4242-8e7d-fe4a425661b3" providerId="ADAL" clId="{4792A640-43F3-4A59-8B8A-758C92DFD6E8}" dt="2023-11-21T13:21:28.526" v="423"/>
        <pc:sldMkLst>
          <pc:docMk/>
          <pc:sldMk cId="3049307654" sldId="2147374878"/>
        </pc:sldMkLst>
        <pc:spChg chg="mod">
          <ac:chgData name="Scott Dixon" userId="82ffe274-9d29-4242-8e7d-fe4a425661b3" providerId="ADAL" clId="{4792A640-43F3-4A59-8B8A-758C92DFD6E8}" dt="2023-11-21T13:21:28.526" v="423"/>
          <ac:spMkLst>
            <pc:docMk/>
            <pc:sldMk cId="3049307654" sldId="2147374878"/>
            <ac:spMk id="3" creationId="{922BABB9-82D1-13DE-208C-361603194AE2}"/>
          </ac:spMkLst>
        </pc:spChg>
      </pc:sldChg>
      <pc:sldChg chg="addSp delSp modSp mod">
        <pc:chgData name="Scott Dixon" userId="82ffe274-9d29-4242-8e7d-fe4a425661b3" providerId="ADAL" clId="{4792A640-43F3-4A59-8B8A-758C92DFD6E8}" dt="2023-11-20T22:39:14.056" v="221" actId="20577"/>
        <pc:sldMkLst>
          <pc:docMk/>
          <pc:sldMk cId="519773441" sldId="2147374880"/>
        </pc:sldMkLst>
        <pc:spChg chg="mod">
          <ac:chgData name="Scott Dixon" userId="82ffe274-9d29-4242-8e7d-fe4a425661b3" providerId="ADAL" clId="{4792A640-43F3-4A59-8B8A-758C92DFD6E8}" dt="2023-11-20T22:39:14.056" v="221" actId="20577"/>
          <ac:spMkLst>
            <pc:docMk/>
            <pc:sldMk cId="519773441" sldId="2147374880"/>
            <ac:spMk id="14" creationId="{75A17CB1-7B1A-2EC5-9502-C058751C76C5}"/>
          </ac:spMkLst>
        </pc:spChg>
        <pc:graphicFrameChg chg="add del mod">
          <ac:chgData name="Scott Dixon" userId="82ffe274-9d29-4242-8e7d-fe4a425661b3" providerId="ADAL" clId="{4792A640-43F3-4A59-8B8A-758C92DFD6E8}" dt="2023-11-20T22:35:11.322" v="137"/>
          <ac:graphicFrameMkLst>
            <pc:docMk/>
            <pc:sldMk cId="519773441" sldId="2147374880"/>
            <ac:graphicFrameMk id="2" creationId="{83127409-82D0-085C-4BDE-46B6910DFE1B}"/>
          </ac:graphicFrameMkLst>
        </pc:graphicFrameChg>
        <pc:graphicFrameChg chg="add mod modGraphic">
          <ac:chgData name="Scott Dixon" userId="82ffe274-9d29-4242-8e7d-fe4a425661b3" providerId="ADAL" clId="{4792A640-43F3-4A59-8B8A-758C92DFD6E8}" dt="2023-11-20T22:35:36.318" v="153" actId="404"/>
          <ac:graphicFrameMkLst>
            <pc:docMk/>
            <pc:sldMk cId="519773441" sldId="2147374880"/>
            <ac:graphicFrameMk id="5" creationId="{F23AE5E5-3034-4181-32CD-11079D1444CE}"/>
          </ac:graphicFrameMkLst>
        </pc:graphicFrameChg>
        <pc:picChg chg="del">
          <ac:chgData name="Scott Dixon" userId="82ffe274-9d29-4242-8e7d-fe4a425661b3" providerId="ADAL" clId="{4792A640-43F3-4A59-8B8A-758C92DFD6E8}" dt="2023-11-20T22:35:09.445" v="135" actId="478"/>
          <ac:picMkLst>
            <pc:docMk/>
            <pc:sldMk cId="519773441" sldId="2147374880"/>
            <ac:picMk id="4" creationId="{D1F0248F-E7DC-9D61-40DB-5A13D93F1ADD}"/>
          </ac:picMkLst>
        </pc:picChg>
      </pc:sldChg>
      <pc:sldChg chg="del">
        <pc:chgData name="Scott Dixon" userId="82ffe274-9d29-4242-8e7d-fe4a425661b3" providerId="ADAL" clId="{4792A640-43F3-4A59-8B8A-758C92DFD6E8}" dt="2023-11-21T13:04:16.412" v="394" actId="47"/>
        <pc:sldMkLst>
          <pc:docMk/>
          <pc:sldMk cId="2721221160" sldId="2147374881"/>
        </pc:sldMkLst>
      </pc:sldChg>
      <pc:sldChg chg="addSp modSp ord">
        <pc:chgData name="Scott Dixon" userId="82ffe274-9d29-4242-8e7d-fe4a425661b3" providerId="ADAL" clId="{4792A640-43F3-4A59-8B8A-758C92DFD6E8}" dt="2023-11-21T13:15:20.078" v="398"/>
        <pc:sldMkLst>
          <pc:docMk/>
          <pc:sldMk cId="1368967989" sldId="2147374882"/>
        </pc:sldMkLst>
        <pc:spChg chg="add mod">
          <ac:chgData name="Scott Dixon" userId="82ffe274-9d29-4242-8e7d-fe4a425661b3" providerId="ADAL" clId="{4792A640-43F3-4A59-8B8A-758C92DFD6E8}" dt="2023-11-21T13:15:20.078" v="398"/>
          <ac:spMkLst>
            <pc:docMk/>
            <pc:sldMk cId="1368967989" sldId="2147374882"/>
            <ac:spMk id="5" creationId="{B398B48E-31CA-F0EF-510A-0245B2A96B95}"/>
          </ac:spMkLst>
        </pc:spChg>
        <pc:cxnChg chg="add mod">
          <ac:chgData name="Scott Dixon" userId="82ffe274-9d29-4242-8e7d-fe4a425661b3" providerId="ADAL" clId="{4792A640-43F3-4A59-8B8A-758C92DFD6E8}" dt="2023-11-21T13:15:20.078" v="398"/>
          <ac:cxnSpMkLst>
            <pc:docMk/>
            <pc:sldMk cId="1368967989" sldId="2147374882"/>
            <ac:cxnSpMk id="2" creationId="{5CF87B78-2E92-C27B-9450-FEE417F8CB92}"/>
          </ac:cxnSpMkLst>
        </pc:cxnChg>
      </pc:sldChg>
      <pc:sldChg chg="modSp mod ord">
        <pc:chgData name="Scott Dixon" userId="82ffe274-9d29-4242-8e7d-fe4a425661b3" providerId="ADAL" clId="{4792A640-43F3-4A59-8B8A-758C92DFD6E8}" dt="2023-11-20T22:37:53.242" v="196"/>
        <pc:sldMkLst>
          <pc:docMk/>
          <pc:sldMk cId="3462752576" sldId="2147374883"/>
        </pc:sldMkLst>
        <pc:spChg chg="mod">
          <ac:chgData name="Scott Dixon" userId="82ffe274-9d29-4242-8e7d-fe4a425661b3" providerId="ADAL" clId="{4792A640-43F3-4A59-8B8A-758C92DFD6E8}" dt="2023-11-20T22:36:11.994" v="173" actId="20577"/>
          <ac:spMkLst>
            <pc:docMk/>
            <pc:sldMk cId="3462752576" sldId="2147374883"/>
            <ac:spMk id="14" creationId="{75A17CB1-7B1A-2EC5-9502-C058751C76C5}"/>
          </ac:spMkLst>
        </pc:spChg>
      </pc:sldChg>
      <pc:sldChg chg="addSp delSp modSp add mod ord">
        <pc:chgData name="Scott Dixon" userId="82ffe274-9d29-4242-8e7d-fe4a425661b3" providerId="ADAL" clId="{4792A640-43F3-4A59-8B8A-758C92DFD6E8}" dt="2023-11-20T22:38:07.841" v="205" actId="20577"/>
        <pc:sldMkLst>
          <pc:docMk/>
          <pc:sldMk cId="432207421" sldId="2147374886"/>
        </pc:sldMkLst>
        <pc:spChg chg="del">
          <ac:chgData name="Scott Dixon" userId="82ffe274-9d29-4242-8e7d-fe4a425661b3" providerId="ADAL" clId="{4792A640-43F3-4A59-8B8A-758C92DFD6E8}" dt="2023-11-20T22:30:34.363" v="67" actId="478"/>
          <ac:spMkLst>
            <pc:docMk/>
            <pc:sldMk cId="432207421" sldId="2147374886"/>
            <ac:spMk id="9" creationId="{F72AA0BD-65F2-EEBA-0B4E-338FD0182BF1}"/>
          </ac:spMkLst>
        </pc:spChg>
        <pc:spChg chg="mod">
          <ac:chgData name="Scott Dixon" userId="82ffe274-9d29-4242-8e7d-fe4a425661b3" providerId="ADAL" clId="{4792A640-43F3-4A59-8B8A-758C92DFD6E8}" dt="2023-11-20T22:38:07.841" v="205" actId="20577"/>
          <ac:spMkLst>
            <pc:docMk/>
            <pc:sldMk cId="432207421" sldId="2147374886"/>
            <ac:spMk id="14" creationId="{75A17CB1-7B1A-2EC5-9502-C058751C76C5}"/>
          </ac:spMkLst>
        </pc:spChg>
        <pc:picChg chg="del">
          <ac:chgData name="Scott Dixon" userId="82ffe274-9d29-4242-8e7d-fe4a425661b3" providerId="ADAL" clId="{4792A640-43F3-4A59-8B8A-758C92DFD6E8}" dt="2023-11-20T22:30:32.402" v="66" actId="478"/>
          <ac:picMkLst>
            <pc:docMk/>
            <pc:sldMk cId="432207421" sldId="2147374886"/>
            <ac:picMk id="2" creationId="{3D7415E4-1765-4622-7AC6-9224D01A562A}"/>
          </ac:picMkLst>
        </pc:picChg>
        <pc:picChg chg="add mod">
          <ac:chgData name="Scott Dixon" userId="82ffe274-9d29-4242-8e7d-fe4a425661b3" providerId="ADAL" clId="{4792A640-43F3-4A59-8B8A-758C92DFD6E8}" dt="2023-11-20T22:30:42.142" v="88" actId="1038"/>
          <ac:picMkLst>
            <pc:docMk/>
            <pc:sldMk cId="432207421" sldId="2147374886"/>
            <ac:picMk id="4" creationId="{A41E7F68-C664-7CAB-CFD9-BA2BD08AEC32}"/>
          </ac:picMkLst>
        </pc:picChg>
      </pc:sldChg>
      <pc:sldChg chg="addSp delSp modSp add mod">
        <pc:chgData name="Scott Dixon" userId="82ffe274-9d29-4242-8e7d-fe4a425661b3" providerId="ADAL" clId="{4792A640-43F3-4A59-8B8A-758C92DFD6E8}" dt="2023-11-21T13:20:51.800" v="422"/>
        <pc:sldMkLst>
          <pc:docMk/>
          <pc:sldMk cId="2242223323" sldId="2147374887"/>
        </pc:sldMkLst>
        <pc:spChg chg="mod">
          <ac:chgData name="Scott Dixon" userId="82ffe274-9d29-4242-8e7d-fe4a425661b3" providerId="ADAL" clId="{4792A640-43F3-4A59-8B8A-758C92DFD6E8}" dt="2023-11-21T13:20:51.800" v="422"/>
          <ac:spMkLst>
            <pc:docMk/>
            <pc:sldMk cId="2242223323" sldId="2147374887"/>
            <ac:spMk id="3" creationId="{922BABB9-82D1-13DE-208C-361603194AE2}"/>
          </ac:spMkLst>
        </pc:spChg>
        <pc:spChg chg="mod">
          <ac:chgData name="Scott Dixon" userId="82ffe274-9d29-4242-8e7d-fe4a425661b3" providerId="ADAL" clId="{4792A640-43F3-4A59-8B8A-758C92DFD6E8}" dt="2023-11-20T22:34:17.292" v="133" actId="20577"/>
          <ac:spMkLst>
            <pc:docMk/>
            <pc:sldMk cId="2242223323" sldId="2147374887"/>
            <ac:spMk id="14" creationId="{75A17CB1-7B1A-2EC5-9502-C058751C76C5}"/>
          </ac:spMkLst>
        </pc:spChg>
        <pc:picChg chg="add mod">
          <ac:chgData name="Scott Dixon" userId="82ffe274-9d29-4242-8e7d-fe4a425661b3" providerId="ADAL" clId="{4792A640-43F3-4A59-8B8A-758C92DFD6E8}" dt="2023-11-20T22:34:02.759" v="131" actId="1076"/>
          <ac:picMkLst>
            <pc:docMk/>
            <pc:sldMk cId="2242223323" sldId="2147374887"/>
            <ac:picMk id="4" creationId="{459B3A54-608D-C069-F3B6-9382771DED90}"/>
          </ac:picMkLst>
        </pc:picChg>
        <pc:picChg chg="del">
          <ac:chgData name="Scott Dixon" userId="82ffe274-9d29-4242-8e7d-fe4a425661b3" providerId="ADAL" clId="{4792A640-43F3-4A59-8B8A-758C92DFD6E8}" dt="2023-11-20T22:34:00.362" v="129" actId="478"/>
          <ac:picMkLst>
            <pc:docMk/>
            <pc:sldMk cId="2242223323" sldId="2147374887"/>
            <ac:picMk id="8" creationId="{3630D0BE-1D5D-5B4B-E5A8-C47047393C62}"/>
          </ac:picMkLst>
        </pc:picChg>
      </pc:sldChg>
      <pc:sldChg chg="modSp mod ord">
        <pc:chgData name="Scott Dixon" userId="82ffe274-9d29-4242-8e7d-fe4a425661b3" providerId="ADAL" clId="{4792A640-43F3-4A59-8B8A-758C92DFD6E8}" dt="2023-11-20T22:36:54.254" v="194" actId="20577"/>
        <pc:sldMkLst>
          <pc:docMk/>
          <pc:sldMk cId="566381999" sldId="2147374888"/>
        </pc:sldMkLst>
        <pc:spChg chg="mod">
          <ac:chgData name="Scott Dixon" userId="82ffe274-9d29-4242-8e7d-fe4a425661b3" providerId="ADAL" clId="{4792A640-43F3-4A59-8B8A-758C92DFD6E8}" dt="2023-11-20T22:36:54.254" v="194" actId="20577"/>
          <ac:spMkLst>
            <pc:docMk/>
            <pc:sldMk cId="566381999" sldId="2147374888"/>
            <ac:spMk id="2" creationId="{75540CB4-A31F-2A9E-E122-D2277D3259AF}"/>
          </ac:spMkLst>
        </pc:spChg>
      </pc:sldChg>
      <pc:sldChg chg="addSp delSp modSp add mod ord">
        <pc:chgData name="Scott Dixon" userId="82ffe274-9d29-4242-8e7d-fe4a425661b3" providerId="ADAL" clId="{4792A640-43F3-4A59-8B8A-758C92DFD6E8}" dt="2023-11-20T22:54:45.811" v="338"/>
        <pc:sldMkLst>
          <pc:docMk/>
          <pc:sldMk cId="231989551" sldId="2147374889"/>
        </pc:sldMkLst>
        <pc:spChg chg="del mod">
          <ac:chgData name="Scott Dixon" userId="82ffe274-9d29-4242-8e7d-fe4a425661b3" providerId="ADAL" clId="{4792A640-43F3-4A59-8B8A-758C92DFD6E8}" dt="2023-11-20T22:50:16.386" v="227"/>
          <ac:spMkLst>
            <pc:docMk/>
            <pc:sldMk cId="231989551" sldId="2147374889"/>
            <ac:spMk id="8" creationId="{2C345354-43C5-B29D-64A4-441EF90C93B7}"/>
          </ac:spMkLst>
        </pc:spChg>
        <pc:spChg chg="mod">
          <ac:chgData name="Scott Dixon" userId="82ffe274-9d29-4242-8e7d-fe4a425661b3" providerId="ADAL" clId="{4792A640-43F3-4A59-8B8A-758C92DFD6E8}" dt="2023-11-20T22:52:53.359" v="328" actId="20577"/>
          <ac:spMkLst>
            <pc:docMk/>
            <pc:sldMk cId="231989551" sldId="2147374889"/>
            <ac:spMk id="14" creationId="{75A17CB1-7B1A-2EC5-9502-C058751C76C5}"/>
          </ac:spMkLst>
        </pc:spChg>
        <pc:picChg chg="add mod">
          <ac:chgData name="Scott Dixon" userId="82ffe274-9d29-4242-8e7d-fe4a425661b3" providerId="ADAL" clId="{4792A640-43F3-4A59-8B8A-758C92DFD6E8}" dt="2023-11-20T22:51:23.403" v="261" actId="14100"/>
          <ac:picMkLst>
            <pc:docMk/>
            <pc:sldMk cId="231989551" sldId="2147374889"/>
            <ac:picMk id="4" creationId="{FD01968D-ACAD-F465-3902-218D40CC4A7F}"/>
          </ac:picMkLst>
        </pc:picChg>
        <pc:picChg chg="del">
          <ac:chgData name="Scott Dixon" userId="82ffe274-9d29-4242-8e7d-fe4a425661b3" providerId="ADAL" clId="{4792A640-43F3-4A59-8B8A-758C92DFD6E8}" dt="2023-11-20T22:50:11.863" v="224" actId="478"/>
          <ac:picMkLst>
            <pc:docMk/>
            <pc:sldMk cId="231989551" sldId="2147374889"/>
            <ac:picMk id="5" creationId="{A784DC21-2833-FAD4-5ECE-B8CABD5CC88E}"/>
          </ac:picMkLst>
        </pc:picChg>
        <pc:picChg chg="add del mod">
          <ac:chgData name="Scott Dixon" userId="82ffe274-9d29-4242-8e7d-fe4a425661b3" providerId="ADAL" clId="{4792A640-43F3-4A59-8B8A-758C92DFD6E8}" dt="2023-11-20T22:53:56.868" v="329" actId="478"/>
          <ac:picMkLst>
            <pc:docMk/>
            <pc:sldMk cId="231989551" sldId="2147374889"/>
            <ac:picMk id="7" creationId="{F9500D4D-777B-0457-41ED-90B7D261464F}"/>
          </ac:picMkLst>
        </pc:picChg>
        <pc:picChg chg="add mod">
          <ac:chgData name="Scott Dixon" userId="82ffe274-9d29-4242-8e7d-fe4a425661b3" providerId="ADAL" clId="{4792A640-43F3-4A59-8B8A-758C92DFD6E8}" dt="2023-11-20T22:54:17.055" v="334" actId="14100"/>
          <ac:picMkLst>
            <pc:docMk/>
            <pc:sldMk cId="231989551" sldId="2147374889"/>
            <ac:picMk id="10" creationId="{A159D985-9132-0394-5A9D-D9F6E5791C02}"/>
          </ac:picMkLst>
        </pc:picChg>
      </pc:sldChg>
      <pc:sldChg chg="addSp delSp modSp add mod">
        <pc:chgData name="Scott Dixon" userId="82ffe274-9d29-4242-8e7d-fe4a425661b3" providerId="ADAL" clId="{4792A640-43F3-4A59-8B8A-758C92DFD6E8}" dt="2023-11-21T13:29:51.952" v="427" actId="20577"/>
        <pc:sldMkLst>
          <pc:docMk/>
          <pc:sldMk cId="3790271012" sldId="2147374890"/>
        </pc:sldMkLst>
        <pc:spChg chg="add mod">
          <ac:chgData name="Scott Dixon" userId="82ffe274-9d29-4242-8e7d-fe4a425661b3" providerId="ADAL" clId="{4792A640-43F3-4A59-8B8A-758C92DFD6E8}" dt="2023-11-21T12:52:18.834" v="362" actId="14100"/>
          <ac:spMkLst>
            <pc:docMk/>
            <pc:sldMk cId="3790271012" sldId="2147374890"/>
            <ac:spMk id="5" creationId="{9EA7762A-2FAD-EAF3-8AD9-C0F4D9DE39C8}"/>
          </ac:spMkLst>
        </pc:spChg>
        <pc:spChg chg="add mod">
          <ac:chgData name="Scott Dixon" userId="82ffe274-9d29-4242-8e7d-fe4a425661b3" providerId="ADAL" clId="{4792A640-43F3-4A59-8B8A-758C92DFD6E8}" dt="2023-11-21T13:29:51.952" v="427" actId="20577"/>
          <ac:spMkLst>
            <pc:docMk/>
            <pc:sldMk cId="3790271012" sldId="2147374890"/>
            <ac:spMk id="6" creationId="{928E7A57-98E3-5B6A-6585-431741432CDA}"/>
          </ac:spMkLst>
        </pc:spChg>
        <pc:spChg chg="add mod">
          <ac:chgData name="Scott Dixon" userId="82ffe274-9d29-4242-8e7d-fe4a425661b3" providerId="ADAL" clId="{4792A640-43F3-4A59-8B8A-758C92DFD6E8}" dt="2023-11-21T12:52:42.682" v="376" actId="1076"/>
          <ac:spMkLst>
            <pc:docMk/>
            <pc:sldMk cId="3790271012" sldId="2147374890"/>
            <ac:spMk id="7" creationId="{41AE515A-C01E-F465-0B0B-8D61C241BA1E}"/>
          </ac:spMkLst>
        </pc:spChg>
        <pc:spChg chg="add del mod">
          <ac:chgData name="Scott Dixon" userId="82ffe274-9d29-4242-8e7d-fe4a425661b3" providerId="ADAL" clId="{4792A640-43F3-4A59-8B8A-758C92DFD6E8}" dt="2023-11-21T12:51:42.186" v="347"/>
          <ac:spMkLst>
            <pc:docMk/>
            <pc:sldMk cId="3790271012" sldId="2147374890"/>
            <ac:spMk id="9" creationId="{F8F86A91-C24F-45D9-DFAA-4DB558F50218}"/>
          </ac:spMkLst>
        </pc:spChg>
        <pc:spChg chg="add mod">
          <ac:chgData name="Scott Dixon" userId="82ffe274-9d29-4242-8e7d-fe4a425661b3" providerId="ADAL" clId="{4792A640-43F3-4A59-8B8A-758C92DFD6E8}" dt="2023-11-21T12:51:32.384" v="342" actId="1076"/>
          <ac:spMkLst>
            <pc:docMk/>
            <pc:sldMk cId="3790271012" sldId="2147374890"/>
            <ac:spMk id="10" creationId="{C42475C9-5315-3914-B29D-840F8BF43A53}"/>
          </ac:spMkLst>
        </pc:spChg>
        <pc:spChg chg="mod">
          <ac:chgData name="Scott Dixon" userId="82ffe274-9d29-4242-8e7d-fe4a425661b3" providerId="ADAL" clId="{4792A640-43F3-4A59-8B8A-758C92DFD6E8}" dt="2023-11-21T12:53:29.101" v="384" actId="20577"/>
          <ac:spMkLst>
            <pc:docMk/>
            <pc:sldMk cId="3790271012" sldId="2147374890"/>
            <ac:spMk id="14" creationId="{75A17CB1-7B1A-2EC5-9502-C058751C76C5}"/>
          </ac:spMkLst>
        </pc:spChg>
        <pc:spChg chg="del">
          <ac:chgData name="Scott Dixon" userId="82ffe274-9d29-4242-8e7d-fe4a425661b3" providerId="ADAL" clId="{4792A640-43F3-4A59-8B8A-758C92DFD6E8}" dt="2023-11-21T12:51:42.184" v="345" actId="478"/>
          <ac:spMkLst>
            <pc:docMk/>
            <pc:sldMk cId="3790271012" sldId="2147374890"/>
            <ac:spMk id="17" creationId="{85862FA5-43C7-A209-5862-5025FB3F58C5}"/>
          </ac:spMkLst>
        </pc:spChg>
        <pc:picChg chg="add mod">
          <ac:chgData name="Scott Dixon" userId="82ffe274-9d29-4242-8e7d-fe4a425661b3" providerId="ADAL" clId="{4792A640-43F3-4A59-8B8A-758C92DFD6E8}" dt="2023-11-21T12:52:06.026" v="354" actId="1076"/>
          <ac:picMkLst>
            <pc:docMk/>
            <pc:sldMk cId="3790271012" sldId="2147374890"/>
            <ac:picMk id="2" creationId="{3A6FAF96-220B-50A0-1911-1F5234180257}"/>
          </ac:picMkLst>
        </pc:picChg>
        <pc:picChg chg="add mod">
          <ac:chgData name="Scott Dixon" userId="82ffe274-9d29-4242-8e7d-fe4a425661b3" providerId="ADAL" clId="{4792A640-43F3-4A59-8B8A-758C92DFD6E8}" dt="2023-11-21T12:51:50.392" v="349" actId="14100"/>
          <ac:picMkLst>
            <pc:docMk/>
            <pc:sldMk cId="3790271012" sldId="2147374890"/>
            <ac:picMk id="3" creationId="{10E85C73-5A28-83EF-227D-4109E86786A5}"/>
          </ac:picMkLst>
        </pc:picChg>
        <pc:picChg chg="add mod">
          <ac:chgData name="Scott Dixon" userId="82ffe274-9d29-4242-8e7d-fe4a425661b3" providerId="ADAL" clId="{4792A640-43F3-4A59-8B8A-758C92DFD6E8}" dt="2023-11-21T12:52:49.727" v="380" actId="1035"/>
          <ac:picMkLst>
            <pc:docMk/>
            <pc:sldMk cId="3790271012" sldId="2147374890"/>
            <ac:picMk id="4" creationId="{01611FD2-F7A5-F6C3-C747-0D3111D8FE0D}"/>
          </ac:picMkLst>
        </pc:picChg>
        <pc:picChg chg="del">
          <ac:chgData name="Scott Dixon" userId="82ffe274-9d29-4242-8e7d-fe4a425661b3" providerId="ADAL" clId="{4792A640-43F3-4A59-8B8A-758C92DFD6E8}" dt="2023-11-21T12:51:26.703" v="340" actId="478"/>
          <ac:picMkLst>
            <pc:docMk/>
            <pc:sldMk cId="3790271012" sldId="2147374890"/>
            <ac:picMk id="8" creationId="{3F9EE8FA-F9D4-58CA-7646-BAD07ABD94D7}"/>
          </ac:picMkLst>
        </pc:picChg>
      </pc:sldChg>
      <pc:sldChg chg="add">
        <pc:chgData name="Scott Dixon" userId="82ffe274-9d29-4242-8e7d-fe4a425661b3" providerId="ADAL" clId="{4792A640-43F3-4A59-8B8A-758C92DFD6E8}" dt="2023-11-21T13:04:15.010" v="393"/>
        <pc:sldMkLst>
          <pc:docMk/>
          <pc:sldMk cId="331709612" sldId="2147374891"/>
        </pc:sldMkLst>
      </pc:sldChg>
      <pc:sldChg chg="add">
        <pc:chgData name="Scott Dixon" userId="82ffe274-9d29-4242-8e7d-fe4a425661b3" providerId="ADAL" clId="{4792A640-43F3-4A59-8B8A-758C92DFD6E8}" dt="2023-11-21T13:07:35.325" v="395"/>
        <pc:sldMkLst>
          <pc:docMk/>
          <pc:sldMk cId="1204143830" sldId="214737489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morningstaronline-my.sharepoint.com/personal/scott_dixon_morningstar_com/Documents/Desktop/Ad-hoc%20articles/2023_10/markets%20Observer%20C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orningstaronline-my.sharepoint.com/personal/scott_dixon_morningstar_com/Documents/Desktop/Ad-hoc%20articles/2023_10/AI_Outlook2023_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oleObject" Target="https://morningstaronline-my.sharepoint.com/personal/marta_norton_morningstar_com/Documents/Commentaries/Outlook%202023/Geopolitical%20Risk%20and%20Stocks%20and%20ST%20and%20LT%20Bond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2.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4786822642622"/>
          <c:y val="0.17434944237918215"/>
          <c:w val="0.87242828032772879"/>
          <c:h val="0.74386617100371744"/>
        </c:manualLayout>
      </c:layout>
      <c:barChart>
        <c:barDir val="col"/>
        <c:grouping val="clustered"/>
        <c:varyColors val="0"/>
        <c:ser>
          <c:idx val="0"/>
          <c:order val="0"/>
          <c:spPr>
            <a:solidFill>
              <a:srgbClr val="4D77B5">
                <a:alpha val="60000"/>
              </a:srgbClr>
            </a:solidFill>
            <a:ln>
              <a:noFill/>
            </a:ln>
            <a:effectLst/>
          </c:spPr>
          <c:invertIfNegative val="0"/>
          <c:cat>
            <c:strRef>
              <c:f>Sheet1!$A$3:$A$6</c:f>
              <c:strCache>
                <c:ptCount val="4"/>
                <c:pt idx="0">
                  <c:v>Market</c:v>
                </c:pt>
                <c:pt idx="1">
                  <c:v>Cyclical</c:v>
                </c:pt>
                <c:pt idx="2">
                  <c:v>Defensive</c:v>
                </c:pt>
                <c:pt idx="3">
                  <c:v>Sensitive</c:v>
                </c:pt>
              </c:strCache>
            </c:strRef>
          </c:cat>
          <c:val>
            <c:numRef>
              <c:f>Sheet1!$I$3:$I$6</c:f>
              <c:numCache>
                <c:formatCode>General</c:formatCode>
                <c:ptCount val="4"/>
                <c:pt idx="0">
                  <c:v>-0.12159999999999993</c:v>
                </c:pt>
                <c:pt idx="1">
                  <c:v>-0.16210000000000002</c:v>
                </c:pt>
                <c:pt idx="2">
                  <c:v>-0.13269999999999993</c:v>
                </c:pt>
                <c:pt idx="3">
                  <c:v>-8.3866666666666645E-2</c:v>
                </c:pt>
              </c:numCache>
            </c:numRef>
          </c:val>
          <c:extLst>
            <c:ext xmlns:c16="http://schemas.microsoft.com/office/drawing/2014/chart" uri="{C3380CC4-5D6E-409C-BE32-E72D297353CC}">
              <c16:uniqueId val="{00000000-4845-46CC-85EC-C9DE1051CB77}"/>
            </c:ext>
          </c:extLst>
        </c:ser>
        <c:dLbls>
          <c:showLegendKey val="0"/>
          <c:showVal val="0"/>
          <c:showCatName val="0"/>
          <c:showSerName val="0"/>
          <c:showPercent val="0"/>
          <c:showBubbleSize val="0"/>
        </c:dLbls>
        <c:gapWidth val="64"/>
        <c:overlap val="-27"/>
        <c:axId val="1747917888"/>
        <c:axId val="357387920"/>
      </c:barChart>
      <c:catAx>
        <c:axId val="1747917888"/>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357387920"/>
        <c:crosses val="autoZero"/>
        <c:auto val="1"/>
        <c:lblAlgn val="ctr"/>
        <c:lblOffset val="100"/>
        <c:noMultiLvlLbl val="0"/>
      </c:catAx>
      <c:valAx>
        <c:axId val="3573879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74791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latin typeface="UniversNext for MORNPC Cn" panose="020B0506030202020203"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4D77B5">
                  <a:alpha val="80000"/>
                </a:srgbClr>
              </a:solidFill>
              <a:ln>
                <a:noFill/>
              </a:ln>
              <a:effectLst/>
            </c:spPr>
            <c:extLst>
              <c:ext xmlns:c16="http://schemas.microsoft.com/office/drawing/2014/chart" uri="{C3380CC4-5D6E-409C-BE32-E72D297353CC}">
                <c16:uniqueId val="{00000001-4DCB-4BBA-9FEA-27035CE89DD0}"/>
              </c:ext>
            </c:extLst>
          </c:dPt>
          <c:dPt>
            <c:idx val="1"/>
            <c:invertIfNegative val="0"/>
            <c:bubble3D val="0"/>
            <c:spPr>
              <a:solidFill>
                <a:srgbClr val="4D77B5">
                  <a:alpha val="80000"/>
                </a:srgbClr>
              </a:solidFill>
              <a:ln>
                <a:noFill/>
              </a:ln>
              <a:effectLst/>
            </c:spPr>
            <c:extLst>
              <c:ext xmlns:c16="http://schemas.microsoft.com/office/drawing/2014/chart" uri="{C3380CC4-5D6E-409C-BE32-E72D297353CC}">
                <c16:uniqueId val="{00000003-4DCB-4BBA-9FEA-27035CE89DD0}"/>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4DCB-4BBA-9FEA-27035CE89DD0}"/>
              </c:ext>
            </c:extLst>
          </c:dPt>
          <c:cat>
            <c:strRef>
              <c:f>'Chart 1'!$F$32:$F$34</c:f>
              <c:strCache>
                <c:ptCount val="3"/>
                <c:pt idx="0">
                  <c:v>Percentage Lost Due to Impairment</c:v>
                </c:pt>
                <c:pt idx="1">
                  <c:v>Percentage Lost Due to Market Expectations</c:v>
                </c:pt>
                <c:pt idx="2">
                  <c:v>Total Percentage Lost (as % of Total Market Cap)</c:v>
                </c:pt>
              </c:strCache>
            </c:strRef>
          </c:cat>
          <c:val>
            <c:numRef>
              <c:f>'Chart 1'!$G$32:$G$34</c:f>
              <c:numCache>
                <c:formatCode>0.00%</c:formatCode>
                <c:ptCount val="3"/>
                <c:pt idx="0">
                  <c:v>-6.0877485549167082E-2</c:v>
                </c:pt>
                <c:pt idx="1">
                  <c:v>-0.15596935738788981</c:v>
                </c:pt>
                <c:pt idx="2">
                  <c:v>-0.21684684293705689</c:v>
                </c:pt>
              </c:numCache>
            </c:numRef>
          </c:val>
          <c:extLst>
            <c:ext xmlns:c16="http://schemas.microsoft.com/office/drawing/2014/chart" uri="{C3380CC4-5D6E-409C-BE32-E72D297353CC}">
              <c16:uniqueId val="{00000006-4DCB-4BBA-9FEA-27035CE89DD0}"/>
            </c:ext>
          </c:extLst>
        </c:ser>
        <c:dLbls>
          <c:showLegendKey val="0"/>
          <c:showVal val="0"/>
          <c:showCatName val="0"/>
          <c:showSerName val="0"/>
          <c:showPercent val="0"/>
          <c:showBubbleSize val="0"/>
        </c:dLbls>
        <c:gapWidth val="102"/>
        <c:overlap val="100"/>
        <c:axId val="1035155295"/>
        <c:axId val="896022719"/>
      </c:barChart>
      <c:catAx>
        <c:axId val="103515529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896022719"/>
        <c:crosses val="autoZero"/>
        <c:auto val="1"/>
        <c:lblAlgn val="ctr"/>
        <c:lblOffset val="100"/>
        <c:noMultiLvlLbl val="0"/>
      </c:catAx>
      <c:valAx>
        <c:axId val="89602271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035155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latin typeface="UniversNext for MORNPC Cn" panose="020B0506030202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70297462817147E-2"/>
          <c:y val="4.4244718770767459E-2"/>
          <c:w val="0.90274081364829395"/>
          <c:h val="0.86979881990454522"/>
        </c:manualLayout>
      </c:layout>
      <c:barChart>
        <c:barDir val="col"/>
        <c:grouping val="clustered"/>
        <c:varyColors val="0"/>
        <c:ser>
          <c:idx val="1"/>
          <c:order val="0"/>
          <c:tx>
            <c:strRef>
              <c:f>'Exhibit 1'!$D$9</c:f>
              <c:strCache>
                <c:ptCount val="1"/>
                <c:pt idx="0">
                  <c:v>Cumulative Flows into AI &amp; Big Data Thematic Funds Since Dec 2019</c:v>
                </c:pt>
              </c:strCache>
            </c:strRef>
          </c:tx>
          <c:spPr>
            <a:solidFill>
              <a:srgbClr val="4D77B5">
                <a:alpha val="80000"/>
              </a:srgbClr>
            </a:solidFill>
            <a:ln>
              <a:noFill/>
            </a:ln>
            <a:effectLst/>
          </c:spPr>
          <c:invertIfNegative val="0"/>
          <c:cat>
            <c:numRef>
              <c:f>'Exhibit 1'!$E$10:$E$30</c:f>
              <c:numCache>
                <c:formatCode>m/d/yyyy</c:formatCode>
                <c:ptCount val="21"/>
                <c:pt idx="0">
                  <c:v>43373</c:v>
                </c:pt>
                <c:pt idx="1">
                  <c:v>43465</c:v>
                </c:pt>
                <c:pt idx="2">
                  <c:v>43555</c:v>
                </c:pt>
                <c:pt idx="3">
                  <c:v>43646</c:v>
                </c:pt>
                <c:pt idx="4">
                  <c:v>43738</c:v>
                </c:pt>
                <c:pt idx="5">
                  <c:v>43830</c:v>
                </c:pt>
                <c:pt idx="6">
                  <c:v>43921</c:v>
                </c:pt>
                <c:pt idx="7">
                  <c:v>44012</c:v>
                </c:pt>
                <c:pt idx="8">
                  <c:v>44104</c:v>
                </c:pt>
                <c:pt idx="9">
                  <c:v>44196</c:v>
                </c:pt>
                <c:pt idx="10">
                  <c:v>44286</c:v>
                </c:pt>
                <c:pt idx="11">
                  <c:v>44377</c:v>
                </c:pt>
                <c:pt idx="12">
                  <c:v>44469</c:v>
                </c:pt>
                <c:pt idx="13">
                  <c:v>44561</c:v>
                </c:pt>
                <c:pt idx="14">
                  <c:v>44651</c:v>
                </c:pt>
                <c:pt idx="15">
                  <c:v>44742</c:v>
                </c:pt>
                <c:pt idx="16">
                  <c:v>44834</c:v>
                </c:pt>
                <c:pt idx="17">
                  <c:v>44926</c:v>
                </c:pt>
                <c:pt idx="18">
                  <c:v>45016</c:v>
                </c:pt>
                <c:pt idx="19">
                  <c:v>45107</c:v>
                </c:pt>
                <c:pt idx="20">
                  <c:v>45199</c:v>
                </c:pt>
              </c:numCache>
            </c:numRef>
          </c:cat>
          <c:val>
            <c:numRef>
              <c:f>'Exhibit 1'!$D$10:$D$30</c:f>
              <c:numCache>
                <c:formatCode>General</c:formatCode>
                <c:ptCount val="21"/>
                <c:pt idx="0">
                  <c:v>0</c:v>
                </c:pt>
                <c:pt idx="1">
                  <c:v>6.7019845516959001E-3</c:v>
                </c:pt>
                <c:pt idx="2">
                  <c:v>-0.72045335636263674</c:v>
                </c:pt>
                <c:pt idx="3">
                  <c:v>-1.4830290746076358</c:v>
                </c:pt>
                <c:pt idx="4">
                  <c:v>-1.6606130356716091</c:v>
                </c:pt>
                <c:pt idx="5">
                  <c:v>-2.0706262223505569</c:v>
                </c:pt>
                <c:pt idx="6">
                  <c:v>-2.1406678035171254</c:v>
                </c:pt>
                <c:pt idx="7">
                  <c:v>-1.6055176975397605</c:v>
                </c:pt>
                <c:pt idx="8">
                  <c:v>-0.29073137005061955</c:v>
                </c:pt>
                <c:pt idx="9">
                  <c:v>2.8987553305278992</c:v>
                </c:pt>
                <c:pt idx="10">
                  <c:v>7.5310941380336693</c:v>
                </c:pt>
                <c:pt idx="11">
                  <c:v>8.7899479610331497</c:v>
                </c:pt>
                <c:pt idx="12">
                  <c:v>8.7871319094506095</c:v>
                </c:pt>
                <c:pt idx="13">
                  <c:v>9.8107176508955511</c:v>
                </c:pt>
                <c:pt idx="14">
                  <c:v>9.6790637916869571</c:v>
                </c:pt>
                <c:pt idx="15">
                  <c:v>9.5320210514814789</c:v>
                </c:pt>
                <c:pt idx="16">
                  <c:v>9.5089321844936325</c:v>
                </c:pt>
                <c:pt idx="17">
                  <c:v>9.5153166499069943</c:v>
                </c:pt>
                <c:pt idx="18">
                  <c:v>9.7328828724678242</c:v>
                </c:pt>
                <c:pt idx="19">
                  <c:v>10.725362823081786</c:v>
                </c:pt>
                <c:pt idx="20">
                  <c:v>11.525155150503494</c:v>
                </c:pt>
              </c:numCache>
            </c:numRef>
          </c:val>
          <c:extLst>
            <c:ext xmlns:c16="http://schemas.microsoft.com/office/drawing/2014/chart" uri="{C3380CC4-5D6E-409C-BE32-E72D297353CC}">
              <c16:uniqueId val="{00000000-6E42-42CE-8D49-36A5D3D97028}"/>
            </c:ext>
          </c:extLst>
        </c:ser>
        <c:dLbls>
          <c:showLegendKey val="0"/>
          <c:showVal val="0"/>
          <c:showCatName val="0"/>
          <c:showSerName val="0"/>
          <c:showPercent val="0"/>
          <c:showBubbleSize val="0"/>
        </c:dLbls>
        <c:gapWidth val="0"/>
        <c:overlap val="-27"/>
        <c:axId val="2098713183"/>
        <c:axId val="1795149055"/>
      </c:barChart>
      <c:dateAx>
        <c:axId val="2098713183"/>
        <c:scaling>
          <c:orientation val="minMax"/>
        </c:scaling>
        <c:delete val="0"/>
        <c:axPos val="b"/>
        <c:numFmt formatCode="mmm/yyyy" sourceLinked="0"/>
        <c:majorTickMark val="none"/>
        <c:minorTickMark val="none"/>
        <c:tickLblPos val="low"/>
        <c:spPr>
          <a:noFill/>
          <a:ln w="3175" cap="flat" cmpd="sng" algn="ctr">
            <a:solidFill>
              <a:srgbClr val="000000"/>
            </a:solidFill>
            <a:prstDash val="solid"/>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795149055"/>
        <c:crosses val="autoZero"/>
        <c:auto val="1"/>
        <c:lblOffset val="100"/>
        <c:baseTimeUnit val="months"/>
        <c:majorUnit val="12"/>
        <c:majorTimeUnit val="months"/>
        <c:minorUnit val="4"/>
      </c:dateAx>
      <c:valAx>
        <c:axId val="1795149055"/>
        <c:scaling>
          <c:orientation val="minMax"/>
        </c:scaling>
        <c:delete val="0"/>
        <c:axPos val="l"/>
        <c:majorGridlines>
          <c:spPr>
            <a:ln w="3175" cap="flat" cmpd="sng" algn="ctr">
              <a:solidFill>
                <a:srgbClr val="D9D9D9"/>
              </a:solidFill>
              <a:prstDash val="lgDash"/>
              <a:round/>
            </a:ln>
            <a:effectLst/>
          </c:spPr>
        </c:majorGridlines>
        <c:numFmt formatCode="General" sourceLinked="1"/>
        <c:majorTickMark val="none"/>
        <c:minorTickMark val="none"/>
        <c:tickLblPos val="nextTo"/>
        <c:spPr>
          <a:noFill/>
          <a:ln w="25400">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2098713183"/>
        <c:crosses val="autoZero"/>
        <c:crossBetween val="between"/>
      </c:valAx>
      <c:spPr>
        <a:solidFill>
          <a:srgbClr val="FFFFFF"/>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25400" cap="flat" cmpd="sng" algn="ctr">
      <a:noFill/>
      <a:round/>
    </a:ln>
    <a:effectLst/>
  </c:spPr>
  <c:txPr>
    <a:bodyPr/>
    <a:lstStyle/>
    <a:p>
      <a:pPr>
        <a:defRPr sz="1600">
          <a:latin typeface="UniversNext for MORNPC Cn" panose="020B0506030202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Sheet1!$C$1</c:f>
              <c:strCache>
                <c:ptCount val="1"/>
                <c:pt idx="0">
                  <c:v>31/10/2023</c:v>
                </c:pt>
              </c:strCache>
            </c:strRef>
          </c:tx>
          <c:spPr>
            <a:solidFill>
              <a:srgbClr val="728FB2"/>
            </a:solidFill>
            <a:ln w="25400">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UniversNext for MORNPC Cn" panose="020B050603020202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UK Gilts</c:v>
                </c:pt>
                <c:pt idx="1">
                  <c:v>European Treasuries</c:v>
                </c:pt>
                <c:pt idx="2">
                  <c:v>UK Corporates</c:v>
                </c:pt>
                <c:pt idx="3">
                  <c:v>European Corporates</c:v>
                </c:pt>
                <c:pt idx="4">
                  <c:v>Global High Yield</c:v>
                </c:pt>
              </c:strCache>
            </c:strRef>
          </c:cat>
          <c:val>
            <c:numRef>
              <c:f>Sheet1!$C$2:$C$6</c:f>
              <c:numCache>
                <c:formatCode>0.00%</c:formatCode>
                <c:ptCount val="5"/>
                <c:pt idx="0">
                  <c:v>4.7E-2</c:v>
                </c:pt>
                <c:pt idx="1">
                  <c:v>3.5099999999999999E-2</c:v>
                </c:pt>
                <c:pt idx="2">
                  <c:v>6.2899999999999998E-2</c:v>
                </c:pt>
                <c:pt idx="3">
                  <c:v>4.4499999999999998E-2</c:v>
                </c:pt>
                <c:pt idx="4">
                  <c:v>9.4E-2</c:v>
                </c:pt>
              </c:numCache>
            </c:numRef>
          </c:val>
          <c:extLst>
            <c:ext xmlns:c16="http://schemas.microsoft.com/office/drawing/2014/chart" uri="{C3380CC4-5D6E-409C-BE32-E72D297353CC}">
              <c16:uniqueId val="{00000000-BD86-40C4-A17B-FFF6B3F6E7AD}"/>
            </c:ext>
          </c:extLst>
        </c:ser>
        <c:dLbls>
          <c:showLegendKey val="0"/>
          <c:showVal val="0"/>
          <c:showCatName val="0"/>
          <c:showSerName val="0"/>
          <c:showPercent val="0"/>
          <c:showBubbleSize val="0"/>
        </c:dLbls>
        <c:gapWidth val="49"/>
        <c:axId val="1431200208"/>
        <c:axId val="312160688"/>
      </c:barChart>
      <c:scatterChart>
        <c:scatterStyle val="lineMarker"/>
        <c:varyColors val="0"/>
        <c:ser>
          <c:idx val="0"/>
          <c:order val="0"/>
          <c:tx>
            <c:strRef>
              <c:f>Sheet1!$B$1</c:f>
              <c:strCache>
                <c:ptCount val="1"/>
                <c:pt idx="0">
                  <c:v>31/10/2018</c:v>
                </c:pt>
              </c:strCache>
            </c:strRef>
          </c:tx>
          <c:spPr>
            <a:ln w="25400" cap="rnd">
              <a:noFill/>
              <a:round/>
            </a:ln>
            <a:effectLst/>
          </c:spPr>
          <c:marker>
            <c:symbol val="circle"/>
            <c:size val="5"/>
            <c:spPr>
              <a:solidFill>
                <a:schemeClr val="bg1"/>
              </a:solidFill>
              <a:ln w="22225">
                <a:solidFill>
                  <a:schemeClr val="bg1"/>
                </a:solidFill>
              </a:ln>
              <a:effectLst/>
            </c:spPr>
          </c:marker>
          <c:dLbls>
            <c:dLbl>
              <c:idx val="0"/>
              <c:layout>
                <c:manualLayout>
                  <c:x val="-3.5769194253285418E-2"/>
                  <c:y val="4.92216803349408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86-40C4-A17B-FFF6B3F6E7AD}"/>
                </c:ext>
              </c:extLst>
            </c:dLbl>
            <c:dLbl>
              <c:idx val="1"/>
              <c:layout>
                <c:manualLayout>
                  <c:x val="-3.5769194253285432E-2"/>
                  <c:y val="-4.881753535133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86-40C4-A17B-FFF6B3F6E7AD}"/>
                </c:ext>
              </c:extLst>
            </c:dLbl>
            <c:dLbl>
              <c:idx val="3"/>
              <c:layout>
                <c:manualLayout>
                  <c:x val="-3.5769194253285432E-2"/>
                  <c:y val="-6.61185734136175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86-40C4-A17B-FFF6B3F6E7AD}"/>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UniversNext for MORNPC Cn" panose="020B0506030202020203"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Sheet1!$A$2:$A$6</c:f>
              <c:strCache>
                <c:ptCount val="5"/>
                <c:pt idx="0">
                  <c:v>UK Gilts</c:v>
                </c:pt>
                <c:pt idx="1">
                  <c:v>European Treasuries</c:v>
                </c:pt>
                <c:pt idx="2">
                  <c:v>UK Corporates</c:v>
                </c:pt>
                <c:pt idx="3">
                  <c:v>European Corporates</c:v>
                </c:pt>
                <c:pt idx="4">
                  <c:v>Global High Yield</c:v>
                </c:pt>
              </c:strCache>
            </c:strRef>
          </c:xVal>
          <c:yVal>
            <c:numRef>
              <c:f>Sheet1!$B$2:$B$6</c:f>
              <c:numCache>
                <c:formatCode>0.00%</c:formatCode>
                <c:ptCount val="5"/>
                <c:pt idx="0">
                  <c:v>1.43E-2</c:v>
                </c:pt>
                <c:pt idx="1">
                  <c:v>9.4000000000000004E-3</c:v>
                </c:pt>
                <c:pt idx="2">
                  <c:v>2.86E-2</c:v>
                </c:pt>
                <c:pt idx="3">
                  <c:v>1.12E-2</c:v>
                </c:pt>
                <c:pt idx="4">
                  <c:v>5.2600000000000001E-2</c:v>
                </c:pt>
              </c:numCache>
            </c:numRef>
          </c:yVal>
          <c:smooth val="0"/>
          <c:extLst>
            <c:ext xmlns:c16="http://schemas.microsoft.com/office/drawing/2014/chart" uri="{C3380CC4-5D6E-409C-BE32-E72D297353CC}">
              <c16:uniqueId val="{00000004-BD86-40C4-A17B-FFF6B3F6E7AD}"/>
            </c:ext>
          </c:extLst>
        </c:ser>
        <c:dLbls>
          <c:showLegendKey val="0"/>
          <c:showVal val="0"/>
          <c:showCatName val="0"/>
          <c:showSerName val="0"/>
          <c:showPercent val="0"/>
          <c:showBubbleSize val="0"/>
        </c:dLbls>
        <c:axId val="1431200208"/>
        <c:axId val="312160688"/>
      </c:scatterChart>
      <c:catAx>
        <c:axId val="143120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312160688"/>
        <c:crosses val="autoZero"/>
        <c:auto val="1"/>
        <c:lblAlgn val="ctr"/>
        <c:lblOffset val="100"/>
        <c:noMultiLvlLbl val="0"/>
      </c:catAx>
      <c:valAx>
        <c:axId val="3121606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431200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latin typeface="UniversNext for MORNPC Cn" panose="020B0506030202020203"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v>Long-Term Treasury Index</c:v>
          </c:tx>
          <c:spPr>
            <a:solidFill>
              <a:srgbClr val="4D77B5">
                <a:alpha val="80000"/>
              </a:srgbClr>
            </a:solidFill>
            <a:ln>
              <a:noFill/>
            </a:ln>
            <a:effectLst/>
          </c:spPr>
          <c:invertIfNegative val="0"/>
          <c:cat>
            <c:strRef>
              <c:f>'[Geopolitical Risk and Stocks and ST and LT Bonds.xlsx]Untitled Investment List'!$F$21:$W$21</c:f>
              <c:strCache>
                <c:ptCount val="17"/>
                <c:pt idx="0">
                  <c:v>July 1961</c:v>
                </c:pt>
                <c:pt idx="1">
                  <c:v>August 1961</c:v>
                </c:pt>
                <c:pt idx="2">
                  <c:v>November 1961</c:v>
                </c:pt>
                <c:pt idx="3">
                  <c:v>January 1963</c:v>
                </c:pt>
                <c:pt idx="4">
                  <c:v>July 1963</c:v>
                </c:pt>
                <c:pt idx="5">
                  <c:v>May 1967</c:v>
                </c:pt>
                <c:pt idx="6">
                  <c:v>January 1968</c:v>
                </c:pt>
                <c:pt idx="7">
                  <c:v>March 1982</c:v>
                </c:pt>
                <c:pt idx="8">
                  <c:v>May 1982</c:v>
                </c:pt>
                <c:pt idx="9">
                  <c:v>October 1983</c:v>
                </c:pt>
                <c:pt idx="10">
                  <c:v>December 1990</c:v>
                </c:pt>
                <c:pt idx="11">
                  <c:v>September 2001</c:v>
                </c:pt>
                <c:pt idx="12">
                  <c:v>January 2003</c:v>
                </c:pt>
                <c:pt idx="13">
                  <c:v>February 2003</c:v>
                </c:pt>
                <c:pt idx="14">
                  <c:v>August 2004</c:v>
                </c:pt>
                <c:pt idx="15">
                  <c:v>November 2015</c:v>
                </c:pt>
                <c:pt idx="16">
                  <c:v>February 2022</c:v>
                </c:pt>
              </c:strCache>
              <c:extLst/>
            </c:strRef>
          </c:cat>
          <c:val>
            <c:numRef>
              <c:f>'[Geopolitical Risk and Stocks and ST and LT Bonds.xlsx]Untitled Investment List'!$F$22:$W$22</c:f>
              <c:numCache>
                <c:formatCode>#,##0.00</c:formatCode>
                <c:ptCount val="17"/>
                <c:pt idx="0">
                  <c:v>0.34620000000000761</c:v>
                </c:pt>
                <c:pt idx="1">
                  <c:v>-0.37700000000000511</c:v>
                </c:pt>
                <c:pt idx="2">
                  <c:v>-0.20200000000000218</c:v>
                </c:pt>
                <c:pt idx="3">
                  <c:v>-9.9999999999988987E-3</c:v>
                </c:pt>
                <c:pt idx="4">
                  <c:v>0.30969999999999054</c:v>
                </c:pt>
                <c:pt idx="5">
                  <c:v>-0.38799999999999946</c:v>
                </c:pt>
                <c:pt idx="6">
                  <c:v>3.2783000000000007</c:v>
                </c:pt>
                <c:pt idx="7">
                  <c:v>2.3093999999999948</c:v>
                </c:pt>
                <c:pt idx="8">
                  <c:v>0.34019999999999051</c:v>
                </c:pt>
                <c:pt idx="9">
                  <c:v>-1.315999999999995</c:v>
                </c:pt>
                <c:pt idx="10">
                  <c:v>1.8650000000000055</c:v>
                </c:pt>
                <c:pt idx="11">
                  <c:v>0.80849000000000615</c:v>
                </c:pt>
                <c:pt idx="12">
                  <c:v>-1.0616599999999976</c:v>
                </c:pt>
                <c:pt idx="13">
                  <c:v>3.2935600000000065</c:v>
                </c:pt>
                <c:pt idx="14">
                  <c:v>3.9457499999999923</c:v>
                </c:pt>
                <c:pt idx="15">
                  <c:v>-0.64699999999999758</c:v>
                </c:pt>
                <c:pt idx="16">
                  <c:v>-1.6860600000000003</c:v>
                </c:pt>
              </c:numCache>
              <c:extLst/>
            </c:numRef>
          </c:val>
          <c:extLst>
            <c:ext xmlns:c16="http://schemas.microsoft.com/office/drawing/2014/chart" uri="{C3380CC4-5D6E-409C-BE32-E72D297353CC}">
              <c16:uniqueId val="{00000000-8F5C-4E54-B2BD-919414D005A4}"/>
            </c:ext>
          </c:extLst>
        </c:ser>
        <c:ser>
          <c:idx val="1"/>
          <c:order val="1"/>
          <c:tx>
            <c:v>Short-Term Treasury Index</c:v>
          </c:tx>
          <c:spPr>
            <a:solidFill>
              <a:srgbClr val="F09155">
                <a:alpha val="80000"/>
              </a:srgbClr>
            </a:solidFill>
            <a:ln>
              <a:noFill/>
            </a:ln>
            <a:effectLst/>
          </c:spPr>
          <c:invertIfNegative val="0"/>
          <c:cat>
            <c:strRef>
              <c:f>'[Geopolitical Risk and Stocks and ST and LT Bonds.xlsx]Untitled Investment List'!$F$21:$W$21</c:f>
              <c:strCache>
                <c:ptCount val="17"/>
                <c:pt idx="0">
                  <c:v>July 1961</c:v>
                </c:pt>
                <c:pt idx="1">
                  <c:v>August 1961</c:v>
                </c:pt>
                <c:pt idx="2">
                  <c:v>November 1961</c:v>
                </c:pt>
                <c:pt idx="3">
                  <c:v>January 1963</c:v>
                </c:pt>
                <c:pt idx="4">
                  <c:v>July 1963</c:v>
                </c:pt>
                <c:pt idx="5">
                  <c:v>May 1967</c:v>
                </c:pt>
                <c:pt idx="6">
                  <c:v>January 1968</c:v>
                </c:pt>
                <c:pt idx="7">
                  <c:v>March 1982</c:v>
                </c:pt>
                <c:pt idx="8">
                  <c:v>May 1982</c:v>
                </c:pt>
                <c:pt idx="9">
                  <c:v>October 1983</c:v>
                </c:pt>
                <c:pt idx="10">
                  <c:v>December 1990</c:v>
                </c:pt>
                <c:pt idx="11">
                  <c:v>September 2001</c:v>
                </c:pt>
                <c:pt idx="12">
                  <c:v>January 2003</c:v>
                </c:pt>
                <c:pt idx="13">
                  <c:v>February 2003</c:v>
                </c:pt>
                <c:pt idx="14">
                  <c:v>August 2004</c:v>
                </c:pt>
                <c:pt idx="15">
                  <c:v>November 2015</c:v>
                </c:pt>
                <c:pt idx="16">
                  <c:v>February 2022</c:v>
                </c:pt>
              </c:strCache>
              <c:extLst/>
            </c:strRef>
          </c:cat>
          <c:val>
            <c:numRef>
              <c:f>'[Geopolitical Risk and Stocks and ST and LT Bonds.xlsx]Untitled Investment List'!$F$24:$W$24</c:f>
              <c:numCache>
                <c:formatCode>#,##0.00</c:formatCode>
                <c:ptCount val="17"/>
                <c:pt idx="0">
                  <c:v>0.38183000000000522</c:v>
                </c:pt>
                <c:pt idx="1">
                  <c:v>0.11894999999999545</c:v>
                </c:pt>
                <c:pt idx="2">
                  <c:v>0.23321000000000591</c:v>
                </c:pt>
                <c:pt idx="3">
                  <c:v>0.27747000000000188</c:v>
                </c:pt>
                <c:pt idx="4">
                  <c:v>-1.0220000000005225E-2</c:v>
                </c:pt>
                <c:pt idx="5">
                  <c:v>0.31018000000000434</c:v>
                </c:pt>
                <c:pt idx="6">
                  <c:v>0.83770000000000788</c:v>
                </c:pt>
                <c:pt idx="7">
                  <c:v>1.1429200000000028</c:v>
                </c:pt>
                <c:pt idx="8">
                  <c:v>1.7421499999999979</c:v>
                </c:pt>
                <c:pt idx="9">
                  <c:v>0.88097000000000314</c:v>
                </c:pt>
                <c:pt idx="10">
                  <c:v>1.041470000000011</c:v>
                </c:pt>
                <c:pt idx="11">
                  <c:v>1.1102399999999957</c:v>
                </c:pt>
                <c:pt idx="12">
                  <c:v>0.1217900000000105</c:v>
                </c:pt>
                <c:pt idx="13">
                  <c:v>0.16507999999999523</c:v>
                </c:pt>
                <c:pt idx="14">
                  <c:v>0.30510999999999733</c:v>
                </c:pt>
                <c:pt idx="15">
                  <c:v>-0.12742999999999505</c:v>
                </c:pt>
                <c:pt idx="16">
                  <c:v>-0.15049000000000312</c:v>
                </c:pt>
              </c:numCache>
              <c:extLst/>
            </c:numRef>
          </c:val>
          <c:extLst>
            <c:ext xmlns:c16="http://schemas.microsoft.com/office/drawing/2014/chart" uri="{C3380CC4-5D6E-409C-BE32-E72D297353CC}">
              <c16:uniqueId val="{00000001-8F5C-4E54-B2BD-919414D005A4}"/>
            </c:ext>
          </c:extLst>
        </c:ser>
        <c:dLbls>
          <c:showLegendKey val="0"/>
          <c:showVal val="0"/>
          <c:showCatName val="0"/>
          <c:showSerName val="0"/>
          <c:showPercent val="0"/>
          <c:showBubbleSize val="0"/>
        </c:dLbls>
        <c:gapWidth val="51"/>
        <c:axId val="1000584896"/>
        <c:axId val="1348411200"/>
      </c:barChart>
      <c:catAx>
        <c:axId val="100058489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348411200"/>
        <c:crosses val="autoZero"/>
        <c:auto val="1"/>
        <c:lblAlgn val="ctr"/>
        <c:lblOffset val="100"/>
        <c:noMultiLvlLbl val="0"/>
      </c:catAx>
      <c:valAx>
        <c:axId val="1348411200"/>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000584896"/>
        <c:crosses val="autoZero"/>
        <c:crossBetween val="between"/>
      </c:valAx>
      <c:spPr>
        <a:noFill/>
        <a:ln>
          <a:noFill/>
        </a:ln>
        <a:effectLst/>
      </c:spPr>
    </c:plotArea>
    <c:legend>
      <c:legendPos val="t"/>
      <c:layout>
        <c:manualLayout>
          <c:xMode val="edge"/>
          <c:yMode val="edge"/>
          <c:x val="1.2814492767072382E-2"/>
          <c:y val="2.0080321285140562E-2"/>
          <c:w val="0.44402334210286176"/>
          <c:h val="6.81096037694083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UniversNext for MORNPC Cn" panose="020B0506030202020203"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990512111873178E-2"/>
          <c:y val="5.8666666666666666E-2"/>
          <c:w val="0.89598007304462213"/>
          <c:h val="0.78389333333333333"/>
        </c:manualLayout>
      </c:layout>
      <c:barChart>
        <c:barDir val="col"/>
        <c:grouping val="clustered"/>
        <c:varyColors val="0"/>
        <c:ser>
          <c:idx val="0"/>
          <c:order val="0"/>
          <c:spPr>
            <a:solidFill>
              <a:srgbClr val="4D77B5">
                <a:alpha val="80000"/>
              </a:srgb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UniversNext for MORNPC Cn" panose="020B0506030202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Sheet1!$A$1:$A$11</c:f>
              <c:strCache>
                <c:ptCount val="11"/>
                <c:pt idx="0">
                  <c:v>2023</c:v>
                </c:pt>
                <c:pt idx="1">
                  <c:v>2024</c:v>
                </c:pt>
                <c:pt idx="2">
                  <c:v>2025</c:v>
                </c:pt>
                <c:pt idx="3">
                  <c:v>2026</c:v>
                </c:pt>
                <c:pt idx="4">
                  <c:v>2027</c:v>
                </c:pt>
                <c:pt idx="5">
                  <c:v>2028</c:v>
                </c:pt>
                <c:pt idx="6">
                  <c:v>2029</c:v>
                </c:pt>
                <c:pt idx="7">
                  <c:v>2030</c:v>
                </c:pt>
                <c:pt idx="8">
                  <c:v>2031</c:v>
                </c:pt>
                <c:pt idx="9">
                  <c:v>2032</c:v>
                </c:pt>
                <c:pt idx="10">
                  <c:v>2033 or later</c:v>
                </c:pt>
              </c:strCache>
            </c:strRef>
          </c:cat>
          <c:val>
            <c:numRef>
              <c:f>Sheet1!$B$1:$B$11</c:f>
              <c:numCache>
                <c:formatCode>0.00%</c:formatCode>
                <c:ptCount val="11"/>
                <c:pt idx="0">
                  <c:v>5.0000000000000001E-3</c:v>
                </c:pt>
                <c:pt idx="1">
                  <c:v>3.2000000000000001E-2</c:v>
                </c:pt>
                <c:pt idx="2">
                  <c:v>8.4000000000000005E-2</c:v>
                </c:pt>
                <c:pt idx="3">
                  <c:v>0.13200000000000001</c:v>
                </c:pt>
                <c:pt idx="4">
                  <c:v>0.14599999999999999</c:v>
                </c:pt>
                <c:pt idx="5">
                  <c:v>0.17699999999999999</c:v>
                </c:pt>
                <c:pt idx="6">
                  <c:v>0.182</c:v>
                </c:pt>
                <c:pt idx="7">
                  <c:v>0.113</c:v>
                </c:pt>
                <c:pt idx="8">
                  <c:v>7.1999999999999995E-2</c:v>
                </c:pt>
                <c:pt idx="9">
                  <c:v>2.1000000000000001E-2</c:v>
                </c:pt>
                <c:pt idx="10">
                  <c:v>3.4000000000000002E-2</c:v>
                </c:pt>
              </c:numCache>
            </c:numRef>
          </c:val>
          <c:extLst>
            <c:ext xmlns:c16="http://schemas.microsoft.com/office/drawing/2014/chart" uri="{C3380CC4-5D6E-409C-BE32-E72D297353CC}">
              <c16:uniqueId val="{00000000-4859-47CB-82B7-FF392DA6A772}"/>
            </c:ext>
          </c:extLst>
        </c:ser>
        <c:dLbls>
          <c:dLblPos val="outEnd"/>
          <c:showLegendKey val="0"/>
          <c:showVal val="1"/>
          <c:showCatName val="0"/>
          <c:showSerName val="0"/>
          <c:showPercent val="0"/>
          <c:showBubbleSize val="0"/>
        </c:dLbls>
        <c:gapWidth val="219"/>
        <c:overlap val="-27"/>
        <c:axId val="1405199135"/>
        <c:axId val="1263550239"/>
      </c:barChart>
      <c:catAx>
        <c:axId val="1405199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263550239"/>
        <c:crosses val="autoZero"/>
        <c:auto val="1"/>
        <c:lblAlgn val="ctr"/>
        <c:lblOffset val="100"/>
        <c:noMultiLvlLbl val="0"/>
      </c:catAx>
      <c:valAx>
        <c:axId val="126355023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1405199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latin typeface="UniversNext for MORNPC Cn" panose="020B0506030202020203"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12700" cap="rnd">
              <a:solidFill>
                <a:srgbClr val="4D77B5"/>
              </a:solidFill>
              <a:round/>
            </a:ln>
            <a:effectLst/>
          </c:spPr>
          <c:marker>
            <c:symbol val="none"/>
          </c:marker>
          <c:cat>
            <c:numRef>
              <c:f>'FRED Graph'!$A$12:$A$492</c:f>
              <c:numCache>
                <c:formatCode>yyyy\-mm\-dd</c:formatCode>
                <c:ptCount val="481"/>
                <c:pt idx="0">
                  <c:v>30590</c:v>
                </c:pt>
                <c:pt idx="1">
                  <c:v>30621</c:v>
                </c:pt>
                <c:pt idx="2">
                  <c:v>30651</c:v>
                </c:pt>
                <c:pt idx="3">
                  <c:v>30682</c:v>
                </c:pt>
                <c:pt idx="4">
                  <c:v>30713</c:v>
                </c:pt>
                <c:pt idx="5">
                  <c:v>30742</c:v>
                </c:pt>
                <c:pt idx="6">
                  <c:v>30773</c:v>
                </c:pt>
                <c:pt idx="7">
                  <c:v>30803</c:v>
                </c:pt>
                <c:pt idx="8">
                  <c:v>30834</c:v>
                </c:pt>
                <c:pt idx="9">
                  <c:v>30864</c:v>
                </c:pt>
                <c:pt idx="10">
                  <c:v>30895</c:v>
                </c:pt>
                <c:pt idx="11">
                  <c:v>30926</c:v>
                </c:pt>
                <c:pt idx="12">
                  <c:v>30956</c:v>
                </c:pt>
                <c:pt idx="13">
                  <c:v>30987</c:v>
                </c:pt>
                <c:pt idx="14">
                  <c:v>31017</c:v>
                </c:pt>
                <c:pt idx="15">
                  <c:v>31048</c:v>
                </c:pt>
                <c:pt idx="16">
                  <c:v>31079</c:v>
                </c:pt>
                <c:pt idx="17">
                  <c:v>31107</c:v>
                </c:pt>
                <c:pt idx="18">
                  <c:v>31138</c:v>
                </c:pt>
                <c:pt idx="19">
                  <c:v>31168</c:v>
                </c:pt>
                <c:pt idx="20">
                  <c:v>31199</c:v>
                </c:pt>
                <c:pt idx="21">
                  <c:v>31229</c:v>
                </c:pt>
                <c:pt idx="22">
                  <c:v>31260</c:v>
                </c:pt>
                <c:pt idx="23">
                  <c:v>31291</c:v>
                </c:pt>
                <c:pt idx="24">
                  <c:v>31321</c:v>
                </c:pt>
                <c:pt idx="25">
                  <c:v>31352</c:v>
                </c:pt>
                <c:pt idx="26">
                  <c:v>31382</c:v>
                </c:pt>
                <c:pt idx="27">
                  <c:v>31413</c:v>
                </c:pt>
                <c:pt idx="28">
                  <c:v>31444</c:v>
                </c:pt>
                <c:pt idx="29">
                  <c:v>31472</c:v>
                </c:pt>
                <c:pt idx="30">
                  <c:v>31503</c:v>
                </c:pt>
                <c:pt idx="31">
                  <c:v>31533</c:v>
                </c:pt>
                <c:pt idx="32">
                  <c:v>31564</c:v>
                </c:pt>
                <c:pt idx="33">
                  <c:v>31594</c:v>
                </c:pt>
                <c:pt idx="34">
                  <c:v>31625</c:v>
                </c:pt>
                <c:pt idx="35">
                  <c:v>31656</c:v>
                </c:pt>
                <c:pt idx="36">
                  <c:v>31686</c:v>
                </c:pt>
                <c:pt idx="37">
                  <c:v>31717</c:v>
                </c:pt>
                <c:pt idx="38">
                  <c:v>31747</c:v>
                </c:pt>
                <c:pt idx="39">
                  <c:v>31778</c:v>
                </c:pt>
                <c:pt idx="40">
                  <c:v>31809</c:v>
                </c:pt>
                <c:pt idx="41">
                  <c:v>31837</c:v>
                </c:pt>
                <c:pt idx="42">
                  <c:v>31868</c:v>
                </c:pt>
                <c:pt idx="43">
                  <c:v>31898</c:v>
                </c:pt>
                <c:pt idx="44">
                  <c:v>31929</c:v>
                </c:pt>
                <c:pt idx="45">
                  <c:v>31959</c:v>
                </c:pt>
                <c:pt idx="46">
                  <c:v>31990</c:v>
                </c:pt>
                <c:pt idx="47">
                  <c:v>32021</c:v>
                </c:pt>
                <c:pt idx="48">
                  <c:v>32051</c:v>
                </c:pt>
                <c:pt idx="49">
                  <c:v>32082</c:v>
                </c:pt>
                <c:pt idx="50">
                  <c:v>32112</c:v>
                </c:pt>
                <c:pt idx="51">
                  <c:v>32143</c:v>
                </c:pt>
                <c:pt idx="52">
                  <c:v>32174</c:v>
                </c:pt>
                <c:pt idx="53">
                  <c:v>32203</c:v>
                </c:pt>
                <c:pt idx="54">
                  <c:v>32234</c:v>
                </c:pt>
                <c:pt idx="55">
                  <c:v>32264</c:v>
                </c:pt>
                <c:pt idx="56">
                  <c:v>32295</c:v>
                </c:pt>
                <c:pt idx="57">
                  <c:v>32325</c:v>
                </c:pt>
                <c:pt idx="58">
                  <c:v>32356</c:v>
                </c:pt>
                <c:pt idx="59">
                  <c:v>32387</c:v>
                </c:pt>
                <c:pt idx="60">
                  <c:v>32417</c:v>
                </c:pt>
                <c:pt idx="61">
                  <c:v>32448</c:v>
                </c:pt>
                <c:pt idx="62">
                  <c:v>32478</c:v>
                </c:pt>
                <c:pt idx="63">
                  <c:v>32509</c:v>
                </c:pt>
                <c:pt idx="64">
                  <c:v>32540</c:v>
                </c:pt>
                <c:pt idx="65">
                  <c:v>32568</c:v>
                </c:pt>
                <c:pt idx="66">
                  <c:v>32599</c:v>
                </c:pt>
                <c:pt idx="67">
                  <c:v>32629</c:v>
                </c:pt>
                <c:pt idx="68">
                  <c:v>32660</c:v>
                </c:pt>
                <c:pt idx="69">
                  <c:v>32690</c:v>
                </c:pt>
                <c:pt idx="70">
                  <c:v>32721</c:v>
                </c:pt>
                <c:pt idx="71">
                  <c:v>32752</c:v>
                </c:pt>
                <c:pt idx="72">
                  <c:v>32782</c:v>
                </c:pt>
                <c:pt idx="73">
                  <c:v>32813</c:v>
                </c:pt>
                <c:pt idx="74">
                  <c:v>32843</c:v>
                </c:pt>
                <c:pt idx="75">
                  <c:v>32874</c:v>
                </c:pt>
                <c:pt idx="76">
                  <c:v>32905</c:v>
                </c:pt>
                <c:pt idx="77">
                  <c:v>32933</c:v>
                </c:pt>
                <c:pt idx="78">
                  <c:v>32964</c:v>
                </c:pt>
                <c:pt idx="79">
                  <c:v>32994</c:v>
                </c:pt>
                <c:pt idx="80">
                  <c:v>33025</c:v>
                </c:pt>
                <c:pt idx="81">
                  <c:v>33055</c:v>
                </c:pt>
                <c:pt idx="82">
                  <c:v>33086</c:v>
                </c:pt>
                <c:pt idx="83">
                  <c:v>33117</c:v>
                </c:pt>
                <c:pt idx="84">
                  <c:v>33147</c:v>
                </c:pt>
                <c:pt idx="85">
                  <c:v>33178</c:v>
                </c:pt>
                <c:pt idx="86">
                  <c:v>33208</c:v>
                </c:pt>
                <c:pt idx="87">
                  <c:v>33239</c:v>
                </c:pt>
                <c:pt idx="88">
                  <c:v>33270</c:v>
                </c:pt>
                <c:pt idx="89">
                  <c:v>33298</c:v>
                </c:pt>
                <c:pt idx="90">
                  <c:v>33329</c:v>
                </c:pt>
                <c:pt idx="91">
                  <c:v>33359</c:v>
                </c:pt>
                <c:pt idx="92">
                  <c:v>33390</c:v>
                </c:pt>
                <c:pt idx="93">
                  <c:v>33420</c:v>
                </c:pt>
                <c:pt idx="94">
                  <c:v>33451</c:v>
                </c:pt>
                <c:pt idx="95">
                  <c:v>33482</c:v>
                </c:pt>
                <c:pt idx="96">
                  <c:v>33512</c:v>
                </c:pt>
                <c:pt idx="97">
                  <c:v>33543</c:v>
                </c:pt>
                <c:pt idx="98">
                  <c:v>33573</c:v>
                </c:pt>
                <c:pt idx="99">
                  <c:v>33604</c:v>
                </c:pt>
                <c:pt idx="100">
                  <c:v>33635</c:v>
                </c:pt>
                <c:pt idx="101">
                  <c:v>33664</c:v>
                </c:pt>
                <c:pt idx="102">
                  <c:v>33695</c:v>
                </c:pt>
                <c:pt idx="103">
                  <c:v>33725</c:v>
                </c:pt>
                <c:pt idx="104">
                  <c:v>33756</c:v>
                </c:pt>
                <c:pt idx="105">
                  <c:v>33786</c:v>
                </c:pt>
                <c:pt idx="106">
                  <c:v>33817</c:v>
                </c:pt>
                <c:pt idx="107">
                  <c:v>33848</c:v>
                </c:pt>
                <c:pt idx="108">
                  <c:v>33878</c:v>
                </c:pt>
                <c:pt idx="109">
                  <c:v>33909</c:v>
                </c:pt>
                <c:pt idx="110">
                  <c:v>33939</c:v>
                </c:pt>
                <c:pt idx="111">
                  <c:v>33970</c:v>
                </c:pt>
                <c:pt idx="112">
                  <c:v>34001</c:v>
                </c:pt>
                <c:pt idx="113">
                  <c:v>34029</c:v>
                </c:pt>
                <c:pt idx="114">
                  <c:v>34060</c:v>
                </c:pt>
                <c:pt idx="115">
                  <c:v>34090</c:v>
                </c:pt>
                <c:pt idx="116">
                  <c:v>34121</c:v>
                </c:pt>
                <c:pt idx="117">
                  <c:v>34151</c:v>
                </c:pt>
                <c:pt idx="118">
                  <c:v>34182</c:v>
                </c:pt>
                <c:pt idx="119">
                  <c:v>34213</c:v>
                </c:pt>
                <c:pt idx="120">
                  <c:v>34243</c:v>
                </c:pt>
                <c:pt idx="121">
                  <c:v>34274</c:v>
                </c:pt>
                <c:pt idx="122">
                  <c:v>34304</c:v>
                </c:pt>
                <c:pt idx="123">
                  <c:v>34335</c:v>
                </c:pt>
                <c:pt idx="124">
                  <c:v>34366</c:v>
                </c:pt>
                <c:pt idx="125">
                  <c:v>34394</c:v>
                </c:pt>
                <c:pt idx="126">
                  <c:v>34425</c:v>
                </c:pt>
                <c:pt idx="127">
                  <c:v>34455</c:v>
                </c:pt>
                <c:pt idx="128">
                  <c:v>34486</c:v>
                </c:pt>
                <c:pt idx="129">
                  <c:v>34516</c:v>
                </c:pt>
                <c:pt idx="130">
                  <c:v>34547</c:v>
                </c:pt>
                <c:pt idx="131">
                  <c:v>34578</c:v>
                </c:pt>
                <c:pt idx="132">
                  <c:v>34608</c:v>
                </c:pt>
                <c:pt idx="133">
                  <c:v>34639</c:v>
                </c:pt>
                <c:pt idx="134">
                  <c:v>34669</c:v>
                </c:pt>
                <c:pt idx="135">
                  <c:v>34700</c:v>
                </c:pt>
                <c:pt idx="136">
                  <c:v>34731</c:v>
                </c:pt>
                <c:pt idx="137">
                  <c:v>34759</c:v>
                </c:pt>
                <c:pt idx="138">
                  <c:v>34790</c:v>
                </c:pt>
                <c:pt idx="139">
                  <c:v>34820</c:v>
                </c:pt>
                <c:pt idx="140">
                  <c:v>34851</c:v>
                </c:pt>
                <c:pt idx="141">
                  <c:v>34881</c:v>
                </c:pt>
                <c:pt idx="142">
                  <c:v>34912</c:v>
                </c:pt>
                <c:pt idx="143">
                  <c:v>34943</c:v>
                </c:pt>
                <c:pt idx="144">
                  <c:v>34973</c:v>
                </c:pt>
                <c:pt idx="145">
                  <c:v>35004</c:v>
                </c:pt>
                <c:pt idx="146">
                  <c:v>35034</c:v>
                </c:pt>
                <c:pt idx="147">
                  <c:v>35065</c:v>
                </c:pt>
                <c:pt idx="148">
                  <c:v>35096</c:v>
                </c:pt>
                <c:pt idx="149">
                  <c:v>35125</c:v>
                </c:pt>
                <c:pt idx="150">
                  <c:v>35156</c:v>
                </c:pt>
                <c:pt idx="151">
                  <c:v>35186</c:v>
                </c:pt>
                <c:pt idx="152">
                  <c:v>35217</c:v>
                </c:pt>
                <c:pt idx="153">
                  <c:v>35247</c:v>
                </c:pt>
                <c:pt idx="154">
                  <c:v>35278</c:v>
                </c:pt>
                <c:pt idx="155">
                  <c:v>35309</c:v>
                </c:pt>
                <c:pt idx="156">
                  <c:v>35339</c:v>
                </c:pt>
                <c:pt idx="157">
                  <c:v>35370</c:v>
                </c:pt>
                <c:pt idx="158">
                  <c:v>35400</c:v>
                </c:pt>
                <c:pt idx="159">
                  <c:v>35431</c:v>
                </c:pt>
                <c:pt idx="160">
                  <c:v>35462</c:v>
                </c:pt>
                <c:pt idx="161">
                  <c:v>35490</c:v>
                </c:pt>
                <c:pt idx="162">
                  <c:v>35521</c:v>
                </c:pt>
                <c:pt idx="163">
                  <c:v>35551</c:v>
                </c:pt>
                <c:pt idx="164">
                  <c:v>35582</c:v>
                </c:pt>
                <c:pt idx="165">
                  <c:v>35612</c:v>
                </c:pt>
                <c:pt idx="166">
                  <c:v>35643</c:v>
                </c:pt>
                <c:pt idx="167">
                  <c:v>35674</c:v>
                </c:pt>
                <c:pt idx="168">
                  <c:v>35704</c:v>
                </c:pt>
                <c:pt idx="169">
                  <c:v>35735</c:v>
                </c:pt>
                <c:pt idx="170">
                  <c:v>35765</c:v>
                </c:pt>
                <c:pt idx="171">
                  <c:v>35796</c:v>
                </c:pt>
                <c:pt idx="172">
                  <c:v>35827</c:v>
                </c:pt>
                <c:pt idx="173">
                  <c:v>35855</c:v>
                </c:pt>
                <c:pt idx="174">
                  <c:v>35886</c:v>
                </c:pt>
                <c:pt idx="175">
                  <c:v>35916</c:v>
                </c:pt>
                <c:pt idx="176">
                  <c:v>35947</c:v>
                </c:pt>
                <c:pt idx="177">
                  <c:v>35977</c:v>
                </c:pt>
                <c:pt idx="178">
                  <c:v>36008</c:v>
                </c:pt>
                <c:pt idx="179">
                  <c:v>36039</c:v>
                </c:pt>
                <c:pt idx="180">
                  <c:v>36069</c:v>
                </c:pt>
                <c:pt idx="181">
                  <c:v>36100</c:v>
                </c:pt>
                <c:pt idx="182">
                  <c:v>36130</c:v>
                </c:pt>
                <c:pt idx="183">
                  <c:v>36161</c:v>
                </c:pt>
                <c:pt idx="184">
                  <c:v>36192</c:v>
                </c:pt>
                <c:pt idx="185">
                  <c:v>36220</c:v>
                </c:pt>
                <c:pt idx="186">
                  <c:v>36251</c:v>
                </c:pt>
                <c:pt idx="187">
                  <c:v>36281</c:v>
                </c:pt>
                <c:pt idx="188">
                  <c:v>36312</c:v>
                </c:pt>
                <c:pt idx="189">
                  <c:v>36342</c:v>
                </c:pt>
                <c:pt idx="190">
                  <c:v>36373</c:v>
                </c:pt>
                <c:pt idx="191">
                  <c:v>36404</c:v>
                </c:pt>
                <c:pt idx="192">
                  <c:v>36434</c:v>
                </c:pt>
                <c:pt idx="193">
                  <c:v>36465</c:v>
                </c:pt>
                <c:pt idx="194">
                  <c:v>36495</c:v>
                </c:pt>
                <c:pt idx="195">
                  <c:v>36526</c:v>
                </c:pt>
                <c:pt idx="196">
                  <c:v>36557</c:v>
                </c:pt>
                <c:pt idx="197">
                  <c:v>36586</c:v>
                </c:pt>
                <c:pt idx="198">
                  <c:v>36617</c:v>
                </c:pt>
                <c:pt idx="199">
                  <c:v>36647</c:v>
                </c:pt>
                <c:pt idx="200">
                  <c:v>36678</c:v>
                </c:pt>
                <c:pt idx="201">
                  <c:v>36708</c:v>
                </c:pt>
                <c:pt idx="202">
                  <c:v>36739</c:v>
                </c:pt>
                <c:pt idx="203">
                  <c:v>36770</c:v>
                </c:pt>
                <c:pt idx="204">
                  <c:v>36800</c:v>
                </c:pt>
                <c:pt idx="205">
                  <c:v>36831</c:v>
                </c:pt>
                <c:pt idx="206">
                  <c:v>36861</c:v>
                </c:pt>
                <c:pt idx="207">
                  <c:v>36892</c:v>
                </c:pt>
                <c:pt idx="208">
                  <c:v>36923</c:v>
                </c:pt>
                <c:pt idx="209">
                  <c:v>36951</c:v>
                </c:pt>
                <c:pt idx="210">
                  <c:v>36982</c:v>
                </c:pt>
                <c:pt idx="211">
                  <c:v>37012</c:v>
                </c:pt>
                <c:pt idx="212">
                  <c:v>37043</c:v>
                </c:pt>
                <c:pt idx="213">
                  <c:v>37073</c:v>
                </c:pt>
                <c:pt idx="214">
                  <c:v>37104</c:v>
                </c:pt>
                <c:pt idx="215">
                  <c:v>37135</c:v>
                </c:pt>
                <c:pt idx="216">
                  <c:v>37165</c:v>
                </c:pt>
                <c:pt idx="217">
                  <c:v>37196</c:v>
                </c:pt>
                <c:pt idx="218">
                  <c:v>37226</c:v>
                </c:pt>
                <c:pt idx="219">
                  <c:v>37257</c:v>
                </c:pt>
                <c:pt idx="220">
                  <c:v>37288</c:v>
                </c:pt>
                <c:pt idx="221">
                  <c:v>37316</c:v>
                </c:pt>
                <c:pt idx="222">
                  <c:v>37347</c:v>
                </c:pt>
                <c:pt idx="223">
                  <c:v>37377</c:v>
                </c:pt>
                <c:pt idx="224">
                  <c:v>37408</c:v>
                </c:pt>
                <c:pt idx="225">
                  <c:v>37438</c:v>
                </c:pt>
                <c:pt idx="226">
                  <c:v>37469</c:v>
                </c:pt>
                <c:pt idx="227">
                  <c:v>37500</c:v>
                </c:pt>
                <c:pt idx="228">
                  <c:v>37530</c:v>
                </c:pt>
                <c:pt idx="229">
                  <c:v>37561</c:v>
                </c:pt>
                <c:pt idx="230">
                  <c:v>37591</c:v>
                </c:pt>
                <c:pt idx="231">
                  <c:v>37622</c:v>
                </c:pt>
                <c:pt idx="232">
                  <c:v>37653</c:v>
                </c:pt>
                <c:pt idx="233">
                  <c:v>37681</c:v>
                </c:pt>
                <c:pt idx="234">
                  <c:v>37712</c:v>
                </c:pt>
                <c:pt idx="235">
                  <c:v>37742</c:v>
                </c:pt>
                <c:pt idx="236">
                  <c:v>37773</c:v>
                </c:pt>
                <c:pt idx="237">
                  <c:v>37803</c:v>
                </c:pt>
                <c:pt idx="238">
                  <c:v>37834</c:v>
                </c:pt>
                <c:pt idx="239">
                  <c:v>37865</c:v>
                </c:pt>
                <c:pt idx="240">
                  <c:v>37895</c:v>
                </c:pt>
                <c:pt idx="241">
                  <c:v>37926</c:v>
                </c:pt>
                <c:pt idx="242">
                  <c:v>37956</c:v>
                </c:pt>
                <c:pt idx="243">
                  <c:v>37987</c:v>
                </c:pt>
                <c:pt idx="244">
                  <c:v>38018</c:v>
                </c:pt>
                <c:pt idx="245">
                  <c:v>38047</c:v>
                </c:pt>
                <c:pt idx="246">
                  <c:v>38078</c:v>
                </c:pt>
                <c:pt idx="247">
                  <c:v>38108</c:v>
                </c:pt>
                <c:pt idx="248">
                  <c:v>38139</c:v>
                </c:pt>
                <c:pt idx="249">
                  <c:v>38169</c:v>
                </c:pt>
                <c:pt idx="250">
                  <c:v>38200</c:v>
                </c:pt>
                <c:pt idx="251">
                  <c:v>38231</c:v>
                </c:pt>
                <c:pt idx="252">
                  <c:v>38261</c:v>
                </c:pt>
                <c:pt idx="253">
                  <c:v>38292</c:v>
                </c:pt>
                <c:pt idx="254">
                  <c:v>38322</c:v>
                </c:pt>
                <c:pt idx="255">
                  <c:v>38353</c:v>
                </c:pt>
                <c:pt idx="256">
                  <c:v>38384</c:v>
                </c:pt>
                <c:pt idx="257">
                  <c:v>38412</c:v>
                </c:pt>
                <c:pt idx="258">
                  <c:v>38443</c:v>
                </c:pt>
                <c:pt idx="259">
                  <c:v>38473</c:v>
                </c:pt>
                <c:pt idx="260">
                  <c:v>38504</c:v>
                </c:pt>
                <c:pt idx="261">
                  <c:v>38534</c:v>
                </c:pt>
                <c:pt idx="262">
                  <c:v>38565</c:v>
                </c:pt>
                <c:pt idx="263">
                  <c:v>38596</c:v>
                </c:pt>
                <c:pt idx="264">
                  <c:v>38626</c:v>
                </c:pt>
                <c:pt idx="265">
                  <c:v>38657</c:v>
                </c:pt>
                <c:pt idx="266">
                  <c:v>38687</c:v>
                </c:pt>
                <c:pt idx="267">
                  <c:v>38718</c:v>
                </c:pt>
                <c:pt idx="268">
                  <c:v>38749</c:v>
                </c:pt>
                <c:pt idx="269">
                  <c:v>38777</c:v>
                </c:pt>
                <c:pt idx="270">
                  <c:v>38808</c:v>
                </c:pt>
                <c:pt idx="271">
                  <c:v>38838</c:v>
                </c:pt>
                <c:pt idx="272">
                  <c:v>38869</c:v>
                </c:pt>
                <c:pt idx="273">
                  <c:v>38899</c:v>
                </c:pt>
                <c:pt idx="274">
                  <c:v>38930</c:v>
                </c:pt>
                <c:pt idx="275">
                  <c:v>38961</c:v>
                </c:pt>
                <c:pt idx="276">
                  <c:v>38991</c:v>
                </c:pt>
                <c:pt idx="277">
                  <c:v>39022</c:v>
                </c:pt>
                <c:pt idx="278">
                  <c:v>39052</c:v>
                </c:pt>
                <c:pt idx="279">
                  <c:v>39083</c:v>
                </c:pt>
                <c:pt idx="280">
                  <c:v>39114</c:v>
                </c:pt>
                <c:pt idx="281">
                  <c:v>39142</c:v>
                </c:pt>
                <c:pt idx="282">
                  <c:v>39173</c:v>
                </c:pt>
                <c:pt idx="283">
                  <c:v>39203</c:v>
                </c:pt>
                <c:pt idx="284">
                  <c:v>39234</c:v>
                </c:pt>
                <c:pt idx="285">
                  <c:v>39264</c:v>
                </c:pt>
                <c:pt idx="286">
                  <c:v>39295</c:v>
                </c:pt>
                <c:pt idx="287">
                  <c:v>39326</c:v>
                </c:pt>
                <c:pt idx="288">
                  <c:v>39356</c:v>
                </c:pt>
                <c:pt idx="289">
                  <c:v>39387</c:v>
                </c:pt>
                <c:pt idx="290">
                  <c:v>39417</c:v>
                </c:pt>
                <c:pt idx="291">
                  <c:v>39448</c:v>
                </c:pt>
                <c:pt idx="292">
                  <c:v>39479</c:v>
                </c:pt>
                <c:pt idx="293">
                  <c:v>39508</c:v>
                </c:pt>
                <c:pt idx="294">
                  <c:v>39539</c:v>
                </c:pt>
                <c:pt idx="295">
                  <c:v>39569</c:v>
                </c:pt>
                <c:pt idx="296">
                  <c:v>39600</c:v>
                </c:pt>
                <c:pt idx="297">
                  <c:v>39630</c:v>
                </c:pt>
                <c:pt idx="298">
                  <c:v>39661</c:v>
                </c:pt>
                <c:pt idx="299">
                  <c:v>39692</c:v>
                </c:pt>
                <c:pt idx="300">
                  <c:v>39722</c:v>
                </c:pt>
                <c:pt idx="301">
                  <c:v>39753</c:v>
                </c:pt>
                <c:pt idx="302">
                  <c:v>39783</c:v>
                </c:pt>
                <c:pt idx="303">
                  <c:v>39814</c:v>
                </c:pt>
                <c:pt idx="304">
                  <c:v>39845</c:v>
                </c:pt>
                <c:pt idx="305">
                  <c:v>39873</c:v>
                </c:pt>
                <c:pt idx="306">
                  <c:v>39904</c:v>
                </c:pt>
                <c:pt idx="307">
                  <c:v>39934</c:v>
                </c:pt>
                <c:pt idx="308">
                  <c:v>39965</c:v>
                </c:pt>
                <c:pt idx="309">
                  <c:v>39995</c:v>
                </c:pt>
                <c:pt idx="310">
                  <c:v>40026</c:v>
                </c:pt>
                <c:pt idx="311">
                  <c:v>40057</c:v>
                </c:pt>
                <c:pt idx="312">
                  <c:v>40087</c:v>
                </c:pt>
                <c:pt idx="313">
                  <c:v>40118</c:v>
                </c:pt>
                <c:pt idx="314">
                  <c:v>40148</c:v>
                </c:pt>
                <c:pt idx="315">
                  <c:v>40179</c:v>
                </c:pt>
                <c:pt idx="316">
                  <c:v>40210</c:v>
                </c:pt>
                <c:pt idx="317">
                  <c:v>40238</c:v>
                </c:pt>
                <c:pt idx="318">
                  <c:v>40269</c:v>
                </c:pt>
                <c:pt idx="319">
                  <c:v>40299</c:v>
                </c:pt>
                <c:pt idx="320">
                  <c:v>40330</c:v>
                </c:pt>
                <c:pt idx="321">
                  <c:v>40360</c:v>
                </c:pt>
                <c:pt idx="322">
                  <c:v>40391</c:v>
                </c:pt>
                <c:pt idx="323">
                  <c:v>40422</c:v>
                </c:pt>
                <c:pt idx="324">
                  <c:v>40452</c:v>
                </c:pt>
                <c:pt idx="325">
                  <c:v>40483</c:v>
                </c:pt>
                <c:pt idx="326">
                  <c:v>40513</c:v>
                </c:pt>
                <c:pt idx="327">
                  <c:v>40544</c:v>
                </c:pt>
                <c:pt idx="328">
                  <c:v>40575</c:v>
                </c:pt>
                <c:pt idx="329">
                  <c:v>40603</c:v>
                </c:pt>
                <c:pt idx="330">
                  <c:v>40634</c:v>
                </c:pt>
                <c:pt idx="331">
                  <c:v>40664</c:v>
                </c:pt>
                <c:pt idx="332">
                  <c:v>40695</c:v>
                </c:pt>
                <c:pt idx="333">
                  <c:v>40725</c:v>
                </c:pt>
                <c:pt idx="334">
                  <c:v>40756</c:v>
                </c:pt>
                <c:pt idx="335">
                  <c:v>40787</c:v>
                </c:pt>
                <c:pt idx="336">
                  <c:v>40817</c:v>
                </c:pt>
                <c:pt idx="337">
                  <c:v>40848</c:v>
                </c:pt>
                <c:pt idx="338">
                  <c:v>40878</c:v>
                </c:pt>
                <c:pt idx="339">
                  <c:v>40909</c:v>
                </c:pt>
                <c:pt idx="340">
                  <c:v>40940</c:v>
                </c:pt>
                <c:pt idx="341">
                  <c:v>40969</c:v>
                </c:pt>
                <c:pt idx="342">
                  <c:v>41000</c:v>
                </c:pt>
                <c:pt idx="343">
                  <c:v>41030</c:v>
                </c:pt>
                <c:pt idx="344">
                  <c:v>41061</c:v>
                </c:pt>
                <c:pt idx="345">
                  <c:v>41091</c:v>
                </c:pt>
                <c:pt idx="346">
                  <c:v>41122</c:v>
                </c:pt>
                <c:pt idx="347">
                  <c:v>41153</c:v>
                </c:pt>
                <c:pt idx="348">
                  <c:v>41183</c:v>
                </c:pt>
                <c:pt idx="349">
                  <c:v>41214</c:v>
                </c:pt>
                <c:pt idx="350">
                  <c:v>41244</c:v>
                </c:pt>
                <c:pt idx="351">
                  <c:v>41275</c:v>
                </c:pt>
                <c:pt idx="352">
                  <c:v>41306</c:v>
                </c:pt>
                <c:pt idx="353">
                  <c:v>41334</c:v>
                </c:pt>
                <c:pt idx="354">
                  <c:v>41365</c:v>
                </c:pt>
                <c:pt idx="355">
                  <c:v>41395</c:v>
                </c:pt>
                <c:pt idx="356">
                  <c:v>41426</c:v>
                </c:pt>
                <c:pt idx="357">
                  <c:v>41456</c:v>
                </c:pt>
                <c:pt idx="358">
                  <c:v>41487</c:v>
                </c:pt>
                <c:pt idx="359">
                  <c:v>41518</c:v>
                </c:pt>
                <c:pt idx="360">
                  <c:v>41548</c:v>
                </c:pt>
                <c:pt idx="361">
                  <c:v>41579</c:v>
                </c:pt>
                <c:pt idx="362">
                  <c:v>41609</c:v>
                </c:pt>
                <c:pt idx="363">
                  <c:v>41640</c:v>
                </c:pt>
                <c:pt idx="364">
                  <c:v>41671</c:v>
                </c:pt>
                <c:pt idx="365">
                  <c:v>41699</c:v>
                </c:pt>
                <c:pt idx="366">
                  <c:v>41730</c:v>
                </c:pt>
                <c:pt idx="367">
                  <c:v>41760</c:v>
                </c:pt>
                <c:pt idx="368">
                  <c:v>41791</c:v>
                </c:pt>
                <c:pt idx="369">
                  <c:v>41821</c:v>
                </c:pt>
                <c:pt idx="370">
                  <c:v>41852</c:v>
                </c:pt>
                <c:pt idx="371">
                  <c:v>41883</c:v>
                </c:pt>
                <c:pt idx="372">
                  <c:v>41913</c:v>
                </c:pt>
                <c:pt idx="373">
                  <c:v>41944</c:v>
                </c:pt>
                <c:pt idx="374">
                  <c:v>41974</c:v>
                </c:pt>
                <c:pt idx="375">
                  <c:v>42005</c:v>
                </c:pt>
                <c:pt idx="376">
                  <c:v>42036</c:v>
                </c:pt>
                <c:pt idx="377">
                  <c:v>42064</c:v>
                </c:pt>
                <c:pt idx="378">
                  <c:v>42095</c:v>
                </c:pt>
                <c:pt idx="379">
                  <c:v>42125</c:v>
                </c:pt>
                <c:pt idx="380">
                  <c:v>42156</c:v>
                </c:pt>
                <c:pt idx="381">
                  <c:v>42186</c:v>
                </c:pt>
                <c:pt idx="382">
                  <c:v>42217</c:v>
                </c:pt>
                <c:pt idx="383">
                  <c:v>42248</c:v>
                </c:pt>
                <c:pt idx="384">
                  <c:v>42278</c:v>
                </c:pt>
                <c:pt idx="385">
                  <c:v>42309</c:v>
                </c:pt>
                <c:pt idx="386">
                  <c:v>42339</c:v>
                </c:pt>
                <c:pt idx="387">
                  <c:v>42370</c:v>
                </c:pt>
                <c:pt idx="388">
                  <c:v>42401</c:v>
                </c:pt>
                <c:pt idx="389">
                  <c:v>42430</c:v>
                </c:pt>
                <c:pt idx="390">
                  <c:v>42461</c:v>
                </c:pt>
                <c:pt idx="391">
                  <c:v>42491</c:v>
                </c:pt>
                <c:pt idx="392">
                  <c:v>42522</c:v>
                </c:pt>
                <c:pt idx="393">
                  <c:v>42552</c:v>
                </c:pt>
                <c:pt idx="394">
                  <c:v>42583</c:v>
                </c:pt>
                <c:pt idx="395">
                  <c:v>42614</c:v>
                </c:pt>
                <c:pt idx="396">
                  <c:v>42644</c:v>
                </c:pt>
                <c:pt idx="397">
                  <c:v>42675</c:v>
                </c:pt>
                <c:pt idx="398">
                  <c:v>42705</c:v>
                </c:pt>
                <c:pt idx="399">
                  <c:v>42736</c:v>
                </c:pt>
                <c:pt idx="400">
                  <c:v>42767</c:v>
                </c:pt>
                <c:pt idx="401">
                  <c:v>42795</c:v>
                </c:pt>
                <c:pt idx="402">
                  <c:v>42826</c:v>
                </c:pt>
                <c:pt idx="403">
                  <c:v>42856</c:v>
                </c:pt>
                <c:pt idx="404">
                  <c:v>42887</c:v>
                </c:pt>
                <c:pt idx="405">
                  <c:v>42917</c:v>
                </c:pt>
                <c:pt idx="406">
                  <c:v>42948</c:v>
                </c:pt>
                <c:pt idx="407">
                  <c:v>42979</c:v>
                </c:pt>
                <c:pt idx="408">
                  <c:v>43009</c:v>
                </c:pt>
                <c:pt idx="409">
                  <c:v>43040</c:v>
                </c:pt>
                <c:pt idx="410">
                  <c:v>43070</c:v>
                </c:pt>
                <c:pt idx="411">
                  <c:v>43101</c:v>
                </c:pt>
                <c:pt idx="412">
                  <c:v>43132</c:v>
                </c:pt>
                <c:pt idx="413">
                  <c:v>43160</c:v>
                </c:pt>
                <c:pt idx="414">
                  <c:v>43191</c:v>
                </c:pt>
                <c:pt idx="415">
                  <c:v>43221</c:v>
                </c:pt>
                <c:pt idx="416">
                  <c:v>43252</c:v>
                </c:pt>
                <c:pt idx="417">
                  <c:v>43282</c:v>
                </c:pt>
                <c:pt idx="418">
                  <c:v>43313</c:v>
                </c:pt>
                <c:pt idx="419">
                  <c:v>43344</c:v>
                </c:pt>
                <c:pt idx="420">
                  <c:v>43374</c:v>
                </c:pt>
                <c:pt idx="421">
                  <c:v>43405</c:v>
                </c:pt>
                <c:pt idx="422">
                  <c:v>43435</c:v>
                </c:pt>
                <c:pt idx="423">
                  <c:v>43466</c:v>
                </c:pt>
                <c:pt idx="424">
                  <c:v>43497</c:v>
                </c:pt>
                <c:pt idx="425">
                  <c:v>43525</c:v>
                </c:pt>
                <c:pt idx="426">
                  <c:v>43556</c:v>
                </c:pt>
                <c:pt idx="427">
                  <c:v>43586</c:v>
                </c:pt>
                <c:pt idx="428">
                  <c:v>43617</c:v>
                </c:pt>
                <c:pt idx="429">
                  <c:v>43647</c:v>
                </c:pt>
                <c:pt idx="430">
                  <c:v>43678</c:v>
                </c:pt>
                <c:pt idx="431">
                  <c:v>43709</c:v>
                </c:pt>
                <c:pt idx="432">
                  <c:v>43739</c:v>
                </c:pt>
                <c:pt idx="433">
                  <c:v>43770</c:v>
                </c:pt>
                <c:pt idx="434">
                  <c:v>43800</c:v>
                </c:pt>
                <c:pt idx="435">
                  <c:v>43831</c:v>
                </c:pt>
                <c:pt idx="436">
                  <c:v>43862</c:v>
                </c:pt>
                <c:pt idx="437">
                  <c:v>43891</c:v>
                </c:pt>
                <c:pt idx="438">
                  <c:v>43922</c:v>
                </c:pt>
                <c:pt idx="439">
                  <c:v>43952</c:v>
                </c:pt>
                <c:pt idx="440">
                  <c:v>43983</c:v>
                </c:pt>
                <c:pt idx="441">
                  <c:v>44013</c:v>
                </c:pt>
                <c:pt idx="442">
                  <c:v>44044</c:v>
                </c:pt>
                <c:pt idx="443">
                  <c:v>44075</c:v>
                </c:pt>
                <c:pt idx="444">
                  <c:v>44105</c:v>
                </c:pt>
                <c:pt idx="445">
                  <c:v>44136</c:v>
                </c:pt>
                <c:pt idx="446">
                  <c:v>44166</c:v>
                </c:pt>
                <c:pt idx="447">
                  <c:v>44197</c:v>
                </c:pt>
                <c:pt idx="448">
                  <c:v>44228</c:v>
                </c:pt>
                <c:pt idx="449">
                  <c:v>44256</c:v>
                </c:pt>
                <c:pt idx="450">
                  <c:v>44287</c:v>
                </c:pt>
                <c:pt idx="451">
                  <c:v>44317</c:v>
                </c:pt>
                <c:pt idx="452">
                  <c:v>44348</c:v>
                </c:pt>
                <c:pt idx="453">
                  <c:v>44378</c:v>
                </c:pt>
                <c:pt idx="454">
                  <c:v>44409</c:v>
                </c:pt>
                <c:pt idx="455">
                  <c:v>44440</c:v>
                </c:pt>
                <c:pt idx="456">
                  <c:v>44470</c:v>
                </c:pt>
                <c:pt idx="457">
                  <c:v>44501</c:v>
                </c:pt>
                <c:pt idx="458">
                  <c:v>44531</c:v>
                </c:pt>
                <c:pt idx="459">
                  <c:v>44562</c:v>
                </c:pt>
                <c:pt idx="460">
                  <c:v>44593</c:v>
                </c:pt>
                <c:pt idx="461">
                  <c:v>44621</c:v>
                </c:pt>
                <c:pt idx="462">
                  <c:v>44652</c:v>
                </c:pt>
                <c:pt idx="463">
                  <c:v>44682</c:v>
                </c:pt>
                <c:pt idx="464">
                  <c:v>44713</c:v>
                </c:pt>
                <c:pt idx="465">
                  <c:v>44743</c:v>
                </c:pt>
                <c:pt idx="466">
                  <c:v>44774</c:v>
                </c:pt>
                <c:pt idx="467">
                  <c:v>44805</c:v>
                </c:pt>
                <c:pt idx="468">
                  <c:v>44835</c:v>
                </c:pt>
                <c:pt idx="469">
                  <c:v>44866</c:v>
                </c:pt>
                <c:pt idx="470">
                  <c:v>44896</c:v>
                </c:pt>
                <c:pt idx="471">
                  <c:v>44927</c:v>
                </c:pt>
                <c:pt idx="472">
                  <c:v>44958</c:v>
                </c:pt>
                <c:pt idx="473">
                  <c:v>44986</c:v>
                </c:pt>
                <c:pt idx="474">
                  <c:v>45017</c:v>
                </c:pt>
                <c:pt idx="475">
                  <c:v>45047</c:v>
                </c:pt>
                <c:pt idx="476">
                  <c:v>45078</c:v>
                </c:pt>
                <c:pt idx="477">
                  <c:v>45108</c:v>
                </c:pt>
                <c:pt idx="478">
                  <c:v>45139</c:v>
                </c:pt>
                <c:pt idx="479">
                  <c:v>45170</c:v>
                </c:pt>
                <c:pt idx="480">
                  <c:v>45200</c:v>
                </c:pt>
              </c:numCache>
            </c:numRef>
          </c:cat>
          <c:val>
            <c:numRef>
              <c:f>'FRED Graph'!$B$12:$B$492</c:f>
              <c:numCache>
                <c:formatCode>0.00</c:formatCode>
                <c:ptCount val="481"/>
                <c:pt idx="0">
                  <c:v>0.97</c:v>
                </c:pt>
                <c:pt idx="1">
                  <c:v>1.0257894736842106</c:v>
                </c:pt>
                <c:pt idx="2">
                  <c:v>0.99285714285714288</c:v>
                </c:pt>
                <c:pt idx="3">
                  <c:v>1.0319047619047619</c:v>
                </c:pt>
                <c:pt idx="4">
                  <c:v>1.0568421052631578</c:v>
                </c:pt>
                <c:pt idx="5">
                  <c:v>1.0045454545454546</c:v>
                </c:pt>
                <c:pt idx="6">
                  <c:v>0.94750000000000001</c:v>
                </c:pt>
                <c:pt idx="7">
                  <c:v>0.9386363636363636</c:v>
                </c:pt>
                <c:pt idx="8">
                  <c:v>0.65619047619047621</c:v>
                </c:pt>
                <c:pt idx="9">
                  <c:v>0.48476190476190478</c:v>
                </c:pt>
                <c:pt idx="10">
                  <c:v>0.2817391304347826</c:v>
                </c:pt>
                <c:pt idx="11">
                  <c:v>0.31789473684210529</c:v>
                </c:pt>
                <c:pt idx="12">
                  <c:v>0.56045454545454543</c:v>
                </c:pt>
                <c:pt idx="13">
                  <c:v>0.92368421052631577</c:v>
                </c:pt>
                <c:pt idx="14">
                  <c:v>1.3180000000000001</c:v>
                </c:pt>
                <c:pt idx="15">
                  <c:v>1.4533333333333334</c:v>
                </c:pt>
                <c:pt idx="16">
                  <c:v>1.3433333333333333</c:v>
                </c:pt>
                <c:pt idx="17">
                  <c:v>1.1423809523809525</c:v>
                </c:pt>
                <c:pt idx="18">
                  <c:v>1.3457142857142856</c:v>
                </c:pt>
                <c:pt idx="19">
                  <c:v>1.4527272727272726</c:v>
                </c:pt>
                <c:pt idx="20">
                  <c:v>1.468</c:v>
                </c:pt>
                <c:pt idx="21">
                  <c:v>1.5336363636363637</c:v>
                </c:pt>
                <c:pt idx="22">
                  <c:v>1.3881818181818182</c:v>
                </c:pt>
                <c:pt idx="23">
                  <c:v>1.39</c:v>
                </c:pt>
                <c:pt idx="24">
                  <c:v>1.3722727272727273</c:v>
                </c:pt>
                <c:pt idx="25">
                  <c:v>1.2005263157894737</c:v>
                </c:pt>
                <c:pt idx="26">
                  <c:v>1.1123809523809525</c:v>
                </c:pt>
                <c:pt idx="27">
                  <c:v>1.0514285714285714</c:v>
                </c:pt>
                <c:pt idx="28">
                  <c:v>0.73684210526315785</c:v>
                </c:pt>
                <c:pt idx="29">
                  <c:v>0.56399999999999995</c:v>
                </c:pt>
                <c:pt idx="30">
                  <c:v>0.60409090909090912</c:v>
                </c:pt>
                <c:pt idx="31">
                  <c:v>0.64238095238095239</c:v>
                </c:pt>
                <c:pt idx="32">
                  <c:v>0.61476190476190473</c:v>
                </c:pt>
                <c:pt idx="33">
                  <c:v>0.63681818181818184</c:v>
                </c:pt>
                <c:pt idx="34">
                  <c:v>0.83952380952380956</c:v>
                </c:pt>
                <c:pt idx="35">
                  <c:v>1.1014285714285714</c:v>
                </c:pt>
                <c:pt idx="36">
                  <c:v>1.1472727272727272</c:v>
                </c:pt>
                <c:pt idx="37">
                  <c:v>0.97388888888888892</c:v>
                </c:pt>
                <c:pt idx="38">
                  <c:v>0.84090909090909094</c:v>
                </c:pt>
                <c:pt idx="39">
                  <c:v>0.85850000000000004</c:v>
                </c:pt>
                <c:pt idx="40">
                  <c:v>0.85263157894736841</c:v>
                </c:pt>
                <c:pt idx="41">
                  <c:v>0.8240909090909091</c:v>
                </c:pt>
                <c:pt idx="42">
                  <c:v>0.99857142857142855</c:v>
                </c:pt>
                <c:pt idx="43">
                  <c:v>0.85150000000000003</c:v>
                </c:pt>
                <c:pt idx="44">
                  <c:v>0.8290909090909091</c:v>
                </c:pt>
                <c:pt idx="45">
                  <c:v>1.0045454545454546</c:v>
                </c:pt>
                <c:pt idx="46">
                  <c:v>1.0076190476190476</c:v>
                </c:pt>
                <c:pt idx="47">
                  <c:v>1.078095238095238</c:v>
                </c:pt>
                <c:pt idx="48">
                  <c:v>1.1223809523809525</c:v>
                </c:pt>
                <c:pt idx="49">
                  <c:v>1.1678947368421053</c:v>
                </c:pt>
                <c:pt idx="50">
                  <c:v>1.1299999999999999</c:v>
                </c:pt>
                <c:pt idx="51">
                  <c:v>1.0357894736842106</c:v>
                </c:pt>
                <c:pt idx="52">
                  <c:v>1.0315000000000001</c:v>
                </c:pt>
                <c:pt idx="53">
                  <c:v>1.1030434782608696</c:v>
                </c:pt>
                <c:pt idx="54">
                  <c:v>1.129</c:v>
                </c:pt>
                <c:pt idx="55">
                  <c:v>1.0933333333333333</c:v>
                </c:pt>
                <c:pt idx="56">
                  <c:v>0.8954545454545455</c:v>
                </c:pt>
                <c:pt idx="57">
                  <c:v>0.77700000000000002</c:v>
                </c:pt>
                <c:pt idx="58">
                  <c:v>0.63173913043478258</c:v>
                </c:pt>
                <c:pt idx="59">
                  <c:v>0.51380952380952383</c:v>
                </c:pt>
                <c:pt idx="60">
                  <c:v>0.4415</c:v>
                </c:pt>
                <c:pt idx="61">
                  <c:v>0.29649999999999999</c:v>
                </c:pt>
                <c:pt idx="62">
                  <c:v>1.7142857142857144E-2</c:v>
                </c:pt>
                <c:pt idx="63">
                  <c:v>-8.4000000000000005E-2</c:v>
                </c:pt>
                <c:pt idx="64">
                  <c:v>-0.20263157894736841</c:v>
                </c:pt>
                <c:pt idx="65">
                  <c:v>-0.32181818181818184</c:v>
                </c:pt>
                <c:pt idx="66">
                  <c:v>-0.27600000000000002</c:v>
                </c:pt>
                <c:pt idx="67">
                  <c:v>-0.15863636363636363</c:v>
                </c:pt>
                <c:pt idx="68">
                  <c:v>-0.12909090909090909</c:v>
                </c:pt>
                <c:pt idx="69">
                  <c:v>0.19900000000000001</c:v>
                </c:pt>
                <c:pt idx="70">
                  <c:v>-3.2173913043478261E-2</c:v>
                </c:pt>
                <c:pt idx="71">
                  <c:v>-9.4E-2</c:v>
                </c:pt>
                <c:pt idx="72">
                  <c:v>2.8571428571428571E-2</c:v>
                </c:pt>
                <c:pt idx="73">
                  <c:v>7.857142857142857E-2</c:v>
                </c:pt>
                <c:pt idx="74">
                  <c:v>5.8999999999999997E-2</c:v>
                </c:pt>
                <c:pt idx="75">
                  <c:v>0.12142857142857143</c:v>
                </c:pt>
                <c:pt idx="76">
                  <c:v>0.10263157894736842</c:v>
                </c:pt>
                <c:pt idx="77">
                  <c:v>-3.8181818181818185E-2</c:v>
                </c:pt>
                <c:pt idx="78">
                  <c:v>6.1499999999999999E-2</c:v>
                </c:pt>
                <c:pt idx="79">
                  <c:v>0.11590909090909091</c:v>
                </c:pt>
                <c:pt idx="80">
                  <c:v>0.12904761904761905</c:v>
                </c:pt>
                <c:pt idx="81">
                  <c:v>0.31428571428571428</c:v>
                </c:pt>
                <c:pt idx="82">
                  <c:v>0.69130434782608696</c:v>
                </c:pt>
                <c:pt idx="83">
                  <c:v>0.81368421052631579</c:v>
                </c:pt>
                <c:pt idx="84">
                  <c:v>0.8418181818181818</c:v>
                </c:pt>
                <c:pt idx="85">
                  <c:v>0.79349999999999998</c:v>
                </c:pt>
                <c:pt idx="86">
                  <c:v>0.76100000000000001</c:v>
                </c:pt>
                <c:pt idx="87">
                  <c:v>0.9676190476190476</c:v>
                </c:pt>
                <c:pt idx="88">
                  <c:v>0.98789473684210527</c:v>
                </c:pt>
                <c:pt idx="89">
                  <c:v>1.0069999999999999</c:v>
                </c:pt>
                <c:pt idx="90">
                  <c:v>1.0909090909090908</c:v>
                </c:pt>
                <c:pt idx="91">
                  <c:v>1.2840909090909092</c:v>
                </c:pt>
                <c:pt idx="92">
                  <c:v>1.3280000000000001</c:v>
                </c:pt>
                <c:pt idx="93">
                  <c:v>1.355</c:v>
                </c:pt>
                <c:pt idx="94">
                  <c:v>1.4668181818181818</c:v>
                </c:pt>
                <c:pt idx="95">
                  <c:v>1.4684999999999999</c:v>
                </c:pt>
                <c:pt idx="96">
                  <c:v>1.615</c:v>
                </c:pt>
                <c:pt idx="97">
                  <c:v>1.858421052631579</c:v>
                </c:pt>
                <c:pt idx="98">
                  <c:v>2.0628571428571427</c:v>
                </c:pt>
                <c:pt idx="99">
                  <c:v>2.0742857142857143</c:v>
                </c:pt>
                <c:pt idx="100">
                  <c:v>2.1257894736842107</c:v>
                </c:pt>
                <c:pt idx="101">
                  <c:v>1.8572727272727274</c:v>
                </c:pt>
                <c:pt idx="102">
                  <c:v>2.1361904761904764</c:v>
                </c:pt>
                <c:pt idx="103">
                  <c:v>2.1665000000000001</c:v>
                </c:pt>
                <c:pt idx="104">
                  <c:v>2.2136363636363634</c:v>
                </c:pt>
                <c:pt idx="105">
                  <c:v>2.4890909090909092</c:v>
                </c:pt>
                <c:pt idx="106">
                  <c:v>2.3928571428571428</c:v>
                </c:pt>
                <c:pt idx="107">
                  <c:v>2.5209523809523811</c:v>
                </c:pt>
                <c:pt idx="108">
                  <c:v>2.5061904761904761</c:v>
                </c:pt>
                <c:pt idx="109">
                  <c:v>2.2936842105263158</c:v>
                </c:pt>
                <c:pt idx="110">
                  <c:v>2.0963636363636362</c:v>
                </c:pt>
                <c:pt idx="111">
                  <c:v>2.21</c:v>
                </c:pt>
                <c:pt idx="112">
                  <c:v>2.1605263157894736</c:v>
                </c:pt>
                <c:pt idx="113">
                  <c:v>2.0256521739130435</c:v>
                </c:pt>
                <c:pt idx="114">
                  <c:v>2.131904761904762</c:v>
                </c:pt>
                <c:pt idx="115">
                  <c:v>2.0585</c:v>
                </c:pt>
                <c:pt idx="116">
                  <c:v>1.7990909090909091</c:v>
                </c:pt>
                <c:pt idx="117">
                  <c:v>1.7333333333333334</c:v>
                </c:pt>
                <c:pt idx="118">
                  <c:v>1.6763636363636365</c:v>
                </c:pt>
                <c:pt idx="119">
                  <c:v>1.5128571428571429</c:v>
                </c:pt>
                <c:pt idx="120">
                  <c:v>1.4595</c:v>
                </c:pt>
                <c:pt idx="121">
                  <c:v>1.5685</c:v>
                </c:pt>
                <c:pt idx="122">
                  <c:v>1.5618181818181818</c:v>
                </c:pt>
                <c:pt idx="123">
                  <c:v>1.6105</c:v>
                </c:pt>
                <c:pt idx="124">
                  <c:v>1.4989473684210526</c:v>
                </c:pt>
                <c:pt idx="125">
                  <c:v>1.4873913043478262</c:v>
                </c:pt>
                <c:pt idx="126">
                  <c:v>1.4226315789473685</c:v>
                </c:pt>
                <c:pt idx="127">
                  <c:v>1.2152380952380952</c:v>
                </c:pt>
                <c:pt idx="128">
                  <c:v>1.17</c:v>
                </c:pt>
                <c:pt idx="129">
                  <c:v>1.1679999999999999</c:v>
                </c:pt>
                <c:pt idx="130">
                  <c:v>1.058695652173913</c:v>
                </c:pt>
                <c:pt idx="131">
                  <c:v>1.0647619047619048</c:v>
                </c:pt>
                <c:pt idx="132">
                  <c:v>1.0155000000000001</c:v>
                </c:pt>
                <c:pt idx="133">
                  <c:v>0.80649999999999999</c:v>
                </c:pt>
                <c:pt idx="134">
                  <c:v>0.22428571428571428</c:v>
                </c:pt>
                <c:pt idx="135">
                  <c:v>0.27250000000000002</c:v>
                </c:pt>
                <c:pt idx="136">
                  <c:v>0.35789473684210527</c:v>
                </c:pt>
                <c:pt idx="137">
                  <c:v>0.42913043478260871</c:v>
                </c:pt>
                <c:pt idx="138">
                  <c:v>0.49473684210526314</c:v>
                </c:pt>
                <c:pt idx="139">
                  <c:v>0.46181818181818179</c:v>
                </c:pt>
                <c:pt idx="140">
                  <c:v>0.45227272727272727</c:v>
                </c:pt>
                <c:pt idx="141">
                  <c:v>0.498</c:v>
                </c:pt>
                <c:pt idx="142">
                  <c:v>0.50739130434782609</c:v>
                </c:pt>
                <c:pt idx="143">
                  <c:v>0.39150000000000001</c:v>
                </c:pt>
                <c:pt idx="144">
                  <c:v>0.34761904761904761</c:v>
                </c:pt>
                <c:pt idx="145">
                  <c:v>0.4514285714285714</c:v>
                </c:pt>
                <c:pt idx="146">
                  <c:v>0.38700000000000001</c:v>
                </c:pt>
                <c:pt idx="147">
                  <c:v>0.54</c:v>
                </c:pt>
                <c:pt idx="148">
                  <c:v>0.78</c:v>
                </c:pt>
                <c:pt idx="149">
                  <c:v>0.60761904761904761</c:v>
                </c:pt>
                <c:pt idx="150">
                  <c:v>0.55409090909090908</c:v>
                </c:pt>
                <c:pt idx="151">
                  <c:v>0.64181818181818184</c:v>
                </c:pt>
                <c:pt idx="152">
                  <c:v>0.61499999999999999</c:v>
                </c:pt>
                <c:pt idx="153">
                  <c:v>0.59545454545454546</c:v>
                </c:pt>
                <c:pt idx="154">
                  <c:v>0.60636363636363633</c:v>
                </c:pt>
                <c:pt idx="155">
                  <c:v>0.59799999999999998</c:v>
                </c:pt>
                <c:pt idx="156">
                  <c:v>0.62090909090909085</c:v>
                </c:pt>
                <c:pt idx="157">
                  <c:v>0.50210526315789472</c:v>
                </c:pt>
                <c:pt idx="158">
                  <c:v>0.52047619047619043</c:v>
                </c:pt>
                <c:pt idx="159">
                  <c:v>0.57095238095238099</c:v>
                </c:pt>
                <c:pt idx="160">
                  <c:v>0.52105263157894732</c:v>
                </c:pt>
                <c:pt idx="161">
                  <c:v>0.47249999999999998</c:v>
                </c:pt>
                <c:pt idx="162">
                  <c:v>0.43727272727272726</c:v>
                </c:pt>
                <c:pt idx="163">
                  <c:v>0.43428571428571427</c:v>
                </c:pt>
                <c:pt idx="164">
                  <c:v>0.39904761904761904</c:v>
                </c:pt>
                <c:pt idx="165">
                  <c:v>0.32954545454545453</c:v>
                </c:pt>
                <c:pt idx="166">
                  <c:v>0.35952380952380952</c:v>
                </c:pt>
                <c:pt idx="167">
                  <c:v>0.32666666666666666</c:v>
                </c:pt>
                <c:pt idx="168">
                  <c:v>0.25772727272727275</c:v>
                </c:pt>
                <c:pt idx="169">
                  <c:v>0.16222222222222221</c:v>
                </c:pt>
                <c:pt idx="170">
                  <c:v>9.3636363636363643E-2</c:v>
                </c:pt>
                <c:pt idx="171">
                  <c:v>0.1875</c:v>
                </c:pt>
                <c:pt idx="172">
                  <c:v>0.15684210526315789</c:v>
                </c:pt>
                <c:pt idx="173">
                  <c:v>8.5909090909090907E-2</c:v>
                </c:pt>
                <c:pt idx="174">
                  <c:v>7.3333333333333334E-2</c:v>
                </c:pt>
                <c:pt idx="175">
                  <c:v>5.8999999999999997E-2</c:v>
                </c:pt>
                <c:pt idx="176">
                  <c:v>-2.3636363636363636E-2</c:v>
                </c:pt>
                <c:pt idx="177">
                  <c:v>3.1818181818181819E-3</c:v>
                </c:pt>
                <c:pt idx="178">
                  <c:v>7.3333333333333334E-2</c:v>
                </c:pt>
                <c:pt idx="179">
                  <c:v>0.14047619047619048</c:v>
                </c:pt>
                <c:pt idx="180">
                  <c:v>0.43809523809523809</c:v>
                </c:pt>
                <c:pt idx="181">
                  <c:v>0.28736842105263161</c:v>
                </c:pt>
                <c:pt idx="182">
                  <c:v>0.13863636363636364</c:v>
                </c:pt>
                <c:pt idx="183">
                  <c:v>0.10684210526315789</c:v>
                </c:pt>
                <c:pt idx="184">
                  <c:v>0.12263157894736842</c:v>
                </c:pt>
                <c:pt idx="185">
                  <c:v>0.17956521739130435</c:v>
                </c:pt>
                <c:pt idx="186">
                  <c:v>0.20772727272727273</c:v>
                </c:pt>
                <c:pt idx="187">
                  <c:v>0.28499999999999998</c:v>
                </c:pt>
                <c:pt idx="188">
                  <c:v>0.28090909090909089</c:v>
                </c:pt>
                <c:pt idx="189">
                  <c:v>0.23714285714285716</c:v>
                </c:pt>
                <c:pt idx="190">
                  <c:v>0.26090909090909092</c:v>
                </c:pt>
                <c:pt idx="191">
                  <c:v>0.25333333333333335</c:v>
                </c:pt>
                <c:pt idx="192">
                  <c:v>0.2495</c:v>
                </c:pt>
                <c:pt idx="193">
                  <c:v>0.17199999999999999</c:v>
                </c:pt>
                <c:pt idx="194">
                  <c:v>0.1709090909090909</c:v>
                </c:pt>
                <c:pt idx="195">
                  <c:v>0.221</c:v>
                </c:pt>
                <c:pt idx="196">
                  <c:v>-9.0999999999999998E-2</c:v>
                </c:pt>
                <c:pt idx="197">
                  <c:v>-0.27173913043478259</c:v>
                </c:pt>
                <c:pt idx="198">
                  <c:v>-0.41315789473684211</c:v>
                </c:pt>
                <c:pt idx="199">
                  <c:v>-0.36909090909090908</c:v>
                </c:pt>
                <c:pt idx="200">
                  <c:v>-0.38454545454545452</c:v>
                </c:pt>
                <c:pt idx="201">
                  <c:v>-0.28499999999999998</c:v>
                </c:pt>
                <c:pt idx="202">
                  <c:v>-0.40260869565217389</c:v>
                </c:pt>
                <c:pt idx="203">
                  <c:v>-0.28249999999999997</c:v>
                </c:pt>
                <c:pt idx="204">
                  <c:v>-0.1738095238095238</c:v>
                </c:pt>
                <c:pt idx="205">
                  <c:v>-0.15809523809523809</c:v>
                </c:pt>
                <c:pt idx="206">
                  <c:v>-0.1115</c:v>
                </c:pt>
                <c:pt idx="207">
                  <c:v>0.40095238095238095</c:v>
                </c:pt>
                <c:pt idx="208">
                  <c:v>0.44210526315789472</c:v>
                </c:pt>
                <c:pt idx="209">
                  <c:v>0.54318181818181821</c:v>
                </c:pt>
                <c:pt idx="210">
                  <c:v>0.90700000000000003</c:v>
                </c:pt>
                <c:pt idx="211">
                  <c:v>1.1313636363636363</c:v>
                </c:pt>
                <c:pt idx="212">
                  <c:v>1.2042857142857144</c:v>
                </c:pt>
                <c:pt idx="213">
                  <c:v>1.1976190476190476</c:v>
                </c:pt>
                <c:pt idx="214">
                  <c:v>1.2139130434782608</c:v>
                </c:pt>
                <c:pt idx="215">
                  <c:v>1.6129411764705881</c:v>
                </c:pt>
                <c:pt idx="216">
                  <c:v>1.8409090909090908</c:v>
                </c:pt>
                <c:pt idx="217">
                  <c:v>1.869</c:v>
                </c:pt>
                <c:pt idx="218">
                  <c:v>1.9804999999999999</c:v>
                </c:pt>
                <c:pt idx="219">
                  <c:v>2.0076190476190474</c:v>
                </c:pt>
                <c:pt idx="220">
                  <c:v>1.8963157894736842</c:v>
                </c:pt>
                <c:pt idx="221">
                  <c:v>1.7264999999999999</c:v>
                </c:pt>
                <c:pt idx="222">
                  <c:v>1.7881818181818181</c:v>
                </c:pt>
                <c:pt idx="223">
                  <c:v>1.9004545454545454</c:v>
                </c:pt>
                <c:pt idx="224">
                  <c:v>1.9335</c:v>
                </c:pt>
                <c:pt idx="225">
                  <c:v>2.0963636363636362</c:v>
                </c:pt>
                <c:pt idx="226">
                  <c:v>2.1236363636363635</c:v>
                </c:pt>
                <c:pt idx="227">
                  <c:v>1.8654999999999999</c:v>
                </c:pt>
                <c:pt idx="228">
                  <c:v>2.0290909090909093</c:v>
                </c:pt>
                <c:pt idx="229">
                  <c:v>2.1252631578947367</c:v>
                </c:pt>
                <c:pt idx="230">
                  <c:v>2.196190476190476</c:v>
                </c:pt>
                <c:pt idx="231">
                  <c:v>2.3052380952380953</c:v>
                </c:pt>
                <c:pt idx="232">
                  <c:v>2.2747368421052632</c:v>
                </c:pt>
                <c:pt idx="233">
                  <c:v>2.2333333333333334</c:v>
                </c:pt>
                <c:pt idx="234">
                  <c:v>2.3361904761904762</c:v>
                </c:pt>
                <c:pt idx="235">
                  <c:v>2.1538095238095236</c:v>
                </c:pt>
                <c:pt idx="236">
                  <c:v>2.1071428571428572</c:v>
                </c:pt>
                <c:pt idx="237">
                  <c:v>2.5013636363636365</c:v>
                </c:pt>
                <c:pt idx="238">
                  <c:v>2.5809523809523811</c:v>
                </c:pt>
                <c:pt idx="239">
                  <c:v>2.5680952380952382</c:v>
                </c:pt>
                <c:pt idx="240">
                  <c:v>2.5427272727272725</c:v>
                </c:pt>
                <c:pt idx="241">
                  <c:v>2.3733333333333335</c:v>
                </c:pt>
                <c:pt idx="242">
                  <c:v>2.3604545454545454</c:v>
                </c:pt>
                <c:pt idx="243">
                  <c:v>2.3895</c:v>
                </c:pt>
                <c:pt idx="244">
                  <c:v>2.3442105263157895</c:v>
                </c:pt>
                <c:pt idx="245">
                  <c:v>2.2486956521739132</c:v>
                </c:pt>
                <c:pt idx="246">
                  <c:v>2.2766666666666668</c:v>
                </c:pt>
                <c:pt idx="247">
                  <c:v>2.1819999999999999</c:v>
                </c:pt>
                <c:pt idx="248">
                  <c:v>1.9704761904761905</c:v>
                </c:pt>
                <c:pt idx="249">
                  <c:v>1.8595238095238096</c:v>
                </c:pt>
                <c:pt idx="250">
                  <c:v>1.7731818181818182</c:v>
                </c:pt>
                <c:pt idx="251">
                  <c:v>1.6004761904761906</c:v>
                </c:pt>
                <c:pt idx="252">
                  <c:v>1.5125</c:v>
                </c:pt>
                <c:pt idx="253">
                  <c:v>1.3420000000000001</c:v>
                </c:pt>
                <c:pt idx="254">
                  <c:v>1.219090909090909</c:v>
                </c:pt>
                <c:pt idx="255">
                  <c:v>0.999</c:v>
                </c:pt>
                <c:pt idx="256">
                  <c:v>0.78052631578947373</c:v>
                </c:pt>
                <c:pt idx="257">
                  <c:v>0.77090909090909088</c:v>
                </c:pt>
                <c:pt idx="258">
                  <c:v>0.68714285714285717</c:v>
                </c:pt>
                <c:pt idx="259">
                  <c:v>0.50047619047619052</c:v>
                </c:pt>
                <c:pt idx="260">
                  <c:v>0.35772727272727273</c:v>
                </c:pt>
                <c:pt idx="261">
                  <c:v>0.30649999999999999</c:v>
                </c:pt>
                <c:pt idx="262">
                  <c:v>0.2182608695652174</c:v>
                </c:pt>
                <c:pt idx="263">
                  <c:v>0.25285714285714284</c:v>
                </c:pt>
                <c:pt idx="264">
                  <c:v>0.1925</c:v>
                </c:pt>
                <c:pt idx="265">
                  <c:v>0.11849999999999999</c:v>
                </c:pt>
                <c:pt idx="266">
                  <c:v>6.2857142857142861E-2</c:v>
                </c:pt>
                <c:pt idx="267">
                  <c:v>2.0500000000000001E-2</c:v>
                </c:pt>
                <c:pt idx="268">
                  <c:v>-9.9473684210526311E-2</c:v>
                </c:pt>
                <c:pt idx="269">
                  <c:v>-0.01</c:v>
                </c:pt>
                <c:pt idx="270">
                  <c:v>0.10157894736842105</c:v>
                </c:pt>
                <c:pt idx="271">
                  <c:v>0.14181818181818182</c:v>
                </c:pt>
                <c:pt idx="272">
                  <c:v>-1.5454545454545455E-2</c:v>
                </c:pt>
                <c:pt idx="273">
                  <c:v>-3.1E-2</c:v>
                </c:pt>
                <c:pt idx="274">
                  <c:v>-2.6956521739130435E-2</c:v>
                </c:pt>
                <c:pt idx="275">
                  <c:v>-0.05</c:v>
                </c:pt>
                <c:pt idx="276">
                  <c:v>-6.6666666666666666E-2</c:v>
                </c:pt>
                <c:pt idx="277">
                  <c:v>-0.14523809523809525</c:v>
                </c:pt>
                <c:pt idx="278">
                  <c:v>-0.109</c:v>
                </c:pt>
                <c:pt idx="279">
                  <c:v>-0.11666666666666667</c:v>
                </c:pt>
                <c:pt idx="280">
                  <c:v>-0.12631578947368421</c:v>
                </c:pt>
                <c:pt idx="281">
                  <c:v>-9.0909090909090905E-3</c:v>
                </c:pt>
                <c:pt idx="282">
                  <c:v>2.7619047619047619E-2</c:v>
                </c:pt>
                <c:pt idx="283">
                  <c:v>-0.02</c:v>
                </c:pt>
                <c:pt idx="284">
                  <c:v>0.12238095238095238</c:v>
                </c:pt>
                <c:pt idx="285">
                  <c:v>0.18523809523809523</c:v>
                </c:pt>
                <c:pt idx="286">
                  <c:v>0.36173913043478262</c:v>
                </c:pt>
                <c:pt idx="287">
                  <c:v>0.51</c:v>
                </c:pt>
                <c:pt idx="288">
                  <c:v>0.56000000000000005</c:v>
                </c:pt>
                <c:pt idx="289">
                  <c:v>0.81200000000000006</c:v>
                </c:pt>
                <c:pt idx="290">
                  <c:v>0.98050000000000004</c:v>
                </c:pt>
                <c:pt idx="291">
                  <c:v>1.2685714285714287</c:v>
                </c:pt>
                <c:pt idx="292">
                  <c:v>1.7645</c:v>
                </c:pt>
                <c:pt idx="293">
                  <c:v>1.893</c:v>
                </c:pt>
                <c:pt idx="294">
                  <c:v>1.6277272727272727</c:v>
                </c:pt>
                <c:pt idx="295">
                  <c:v>1.4342857142857144</c:v>
                </c:pt>
                <c:pt idx="296">
                  <c:v>1.3257142857142856</c:v>
                </c:pt>
                <c:pt idx="297">
                  <c:v>1.4345454545454546</c:v>
                </c:pt>
                <c:pt idx="298">
                  <c:v>1.4652380952380952</c:v>
                </c:pt>
                <c:pt idx="299">
                  <c:v>1.61</c:v>
                </c:pt>
                <c:pt idx="300">
                  <c:v>2.2018181818181817</c:v>
                </c:pt>
                <c:pt idx="301">
                  <c:v>2.3138888888888891</c:v>
                </c:pt>
                <c:pt idx="302">
                  <c:v>1.5954545454545455</c:v>
                </c:pt>
                <c:pt idx="303">
                  <c:v>1.7104999999999999</c:v>
                </c:pt>
                <c:pt idx="304">
                  <c:v>1.8947368421052633</c:v>
                </c:pt>
                <c:pt idx="305">
                  <c:v>1.8881818181818182</c:v>
                </c:pt>
                <c:pt idx="306">
                  <c:v>2</c:v>
                </c:pt>
                <c:pt idx="307">
                  <c:v>2.3635000000000002</c:v>
                </c:pt>
                <c:pt idx="308">
                  <c:v>2.5377272727272726</c:v>
                </c:pt>
                <c:pt idx="309">
                  <c:v>2.543181818181818</c:v>
                </c:pt>
                <c:pt idx="310">
                  <c:v>2.4719047619047618</c:v>
                </c:pt>
                <c:pt idx="311">
                  <c:v>2.4457142857142857</c:v>
                </c:pt>
                <c:pt idx="312">
                  <c:v>2.4385714285714286</c:v>
                </c:pt>
                <c:pt idx="313">
                  <c:v>2.5994736842105262</c:v>
                </c:pt>
                <c:pt idx="314">
                  <c:v>2.7154545454545453</c:v>
                </c:pt>
                <c:pt idx="315">
                  <c:v>2.8042105263157895</c:v>
                </c:pt>
                <c:pt idx="316">
                  <c:v>2.8342105263157893</c:v>
                </c:pt>
                <c:pt idx="317">
                  <c:v>2.7686956521739128</c:v>
                </c:pt>
                <c:pt idx="318">
                  <c:v>2.7863636363636366</c:v>
                </c:pt>
                <c:pt idx="319">
                  <c:v>2.5895000000000001</c:v>
                </c:pt>
                <c:pt idx="320">
                  <c:v>2.4795454545454545</c:v>
                </c:pt>
                <c:pt idx="321">
                  <c:v>2.3947619047619049</c:v>
                </c:pt>
                <c:pt idx="322">
                  <c:v>2.1781818181818182</c:v>
                </c:pt>
                <c:pt idx="323">
                  <c:v>2.1676190476190476</c:v>
                </c:pt>
                <c:pt idx="324">
                  <c:v>2.1640000000000001</c:v>
                </c:pt>
                <c:pt idx="325">
                  <c:v>2.3090000000000002</c:v>
                </c:pt>
                <c:pt idx="326">
                  <c:v>2.6727272727272728</c:v>
                </c:pt>
                <c:pt idx="327">
                  <c:v>2.7795000000000001</c:v>
                </c:pt>
                <c:pt idx="328">
                  <c:v>2.803684210526316</c:v>
                </c:pt>
                <c:pt idx="329">
                  <c:v>2.7169565217391303</c:v>
                </c:pt>
                <c:pt idx="330">
                  <c:v>2.7204999999999999</c:v>
                </c:pt>
                <c:pt idx="331">
                  <c:v>2.6133333333333333</c:v>
                </c:pt>
                <c:pt idx="332">
                  <c:v>2.5918181818181818</c:v>
                </c:pt>
                <c:pt idx="333">
                  <c:v>2.5964999999999998</c:v>
                </c:pt>
                <c:pt idx="334">
                  <c:v>2.0726086956521739</c:v>
                </c:pt>
                <c:pt idx="335">
                  <c:v>1.7638095238095237</c:v>
                </c:pt>
                <c:pt idx="336">
                  <c:v>1.8714999999999999</c:v>
                </c:pt>
                <c:pt idx="337">
                  <c:v>1.76</c:v>
                </c:pt>
                <c:pt idx="338">
                  <c:v>1.720952380952381</c:v>
                </c:pt>
                <c:pt idx="339">
                  <c:v>1.726</c:v>
                </c:pt>
                <c:pt idx="340">
                  <c:v>1.6895</c:v>
                </c:pt>
                <c:pt idx="341">
                  <c:v>1.8281818181818181</c:v>
                </c:pt>
                <c:pt idx="342">
                  <c:v>1.760952380952381</c:v>
                </c:pt>
                <c:pt idx="343">
                  <c:v>1.5181818181818183</c:v>
                </c:pt>
                <c:pt idx="344">
                  <c:v>1.3304761904761906</c:v>
                </c:pt>
                <c:pt idx="345">
                  <c:v>1.2785714285714287</c:v>
                </c:pt>
                <c:pt idx="346">
                  <c:v>1.4095652173913042</c:v>
                </c:pt>
                <c:pt idx="347">
                  <c:v>1.4678947368421054</c:v>
                </c:pt>
                <c:pt idx="348">
                  <c:v>1.4690476190476189</c:v>
                </c:pt>
                <c:pt idx="349">
                  <c:v>1.3859999999999999</c:v>
                </c:pt>
                <c:pt idx="350">
                  <c:v>1.462</c:v>
                </c:pt>
                <c:pt idx="351">
                  <c:v>1.6495238095238094</c:v>
                </c:pt>
                <c:pt idx="352">
                  <c:v>1.7168421052631579</c:v>
                </c:pt>
                <c:pt idx="353">
                  <c:v>1.7015</c:v>
                </c:pt>
                <c:pt idx="354">
                  <c:v>1.5268181818181819</c:v>
                </c:pt>
                <c:pt idx="355">
                  <c:v>1.6777272727272727</c:v>
                </c:pt>
                <c:pt idx="356">
                  <c:v>1.9664999999999999</c:v>
                </c:pt>
                <c:pt idx="357">
                  <c:v>2.2413636363636362</c:v>
                </c:pt>
                <c:pt idx="358">
                  <c:v>2.3809090909090909</c:v>
                </c:pt>
                <c:pt idx="359">
                  <c:v>2.4055</c:v>
                </c:pt>
                <c:pt idx="360">
                  <c:v>2.2804545454545453</c:v>
                </c:pt>
                <c:pt idx="361">
                  <c:v>2.4147368421052633</c:v>
                </c:pt>
                <c:pt idx="362">
                  <c:v>2.5619047619047617</c:v>
                </c:pt>
                <c:pt idx="363">
                  <c:v>2.4642857142857144</c:v>
                </c:pt>
                <c:pt idx="364">
                  <c:v>2.3826315789473682</c:v>
                </c:pt>
                <c:pt idx="365">
                  <c:v>2.3242857142857143</c:v>
                </c:pt>
                <c:pt idx="366">
                  <c:v>2.288095238095238</c:v>
                </c:pt>
                <c:pt idx="367">
                  <c:v>2.17</c:v>
                </c:pt>
                <c:pt idx="368">
                  <c:v>2.1461904761904762</c:v>
                </c:pt>
                <c:pt idx="369">
                  <c:v>2.0359090909090911</c:v>
                </c:pt>
                <c:pt idx="370">
                  <c:v>1.9476190476190476</c:v>
                </c:pt>
                <c:pt idx="371">
                  <c:v>1.9676190476190476</c:v>
                </c:pt>
                <c:pt idx="372">
                  <c:v>1.8586363636363636</c:v>
                </c:pt>
                <c:pt idx="373">
                  <c:v>1.7983333333333333</c:v>
                </c:pt>
                <c:pt idx="374">
                  <c:v>1.5718181818181818</c:v>
                </c:pt>
                <c:pt idx="375">
                  <c:v>1.33</c:v>
                </c:pt>
                <c:pt idx="376">
                  <c:v>1.3563157894736841</c:v>
                </c:pt>
                <c:pt idx="377">
                  <c:v>1.4022727272727273</c:v>
                </c:pt>
                <c:pt idx="378">
                  <c:v>1.395</c:v>
                </c:pt>
                <c:pt idx="379">
                  <c:v>1.5885</c:v>
                </c:pt>
                <c:pt idx="380">
                  <c:v>1.675</c:v>
                </c:pt>
                <c:pt idx="381">
                  <c:v>1.6568181818181817</c:v>
                </c:pt>
                <c:pt idx="382">
                  <c:v>1.4695238095238095</c:v>
                </c:pt>
                <c:pt idx="383">
                  <c:v>1.4595238095238094</c:v>
                </c:pt>
                <c:pt idx="384">
                  <c:v>1.4252380952380952</c:v>
                </c:pt>
                <c:pt idx="385">
                  <c:v>1.378421052631579</c:v>
                </c:pt>
                <c:pt idx="386">
                  <c:v>1.26</c:v>
                </c:pt>
                <c:pt idx="387">
                  <c:v>1.1857894736842105</c:v>
                </c:pt>
                <c:pt idx="388">
                  <c:v>1.046</c:v>
                </c:pt>
                <c:pt idx="389">
                  <c:v>1.0140909090909092</c:v>
                </c:pt>
                <c:pt idx="390">
                  <c:v>1.0371428571428571</c:v>
                </c:pt>
                <c:pt idx="391">
                  <c:v>0.99</c:v>
                </c:pt>
                <c:pt idx="392">
                  <c:v>0.91272727272727272</c:v>
                </c:pt>
                <c:pt idx="393">
                  <c:v>0.83150000000000002</c:v>
                </c:pt>
                <c:pt idx="394">
                  <c:v>0.81913043478260872</c:v>
                </c:pt>
                <c:pt idx="395">
                  <c:v>0.85952380952380958</c:v>
                </c:pt>
                <c:pt idx="396">
                  <c:v>0.92149999999999999</c:v>
                </c:pt>
                <c:pt idx="397">
                  <c:v>1.1625000000000001</c:v>
                </c:pt>
                <c:pt idx="398">
                  <c:v>1.2952380952380953</c:v>
                </c:pt>
                <c:pt idx="399">
                  <c:v>1.226</c:v>
                </c:pt>
                <c:pt idx="400">
                  <c:v>1.2178947368421054</c:v>
                </c:pt>
                <c:pt idx="401">
                  <c:v>1.1686956521739129</c:v>
                </c:pt>
                <c:pt idx="402">
                  <c:v>1.0563157894736841</c:v>
                </c:pt>
                <c:pt idx="403">
                  <c:v>1.0018181818181817</c:v>
                </c:pt>
                <c:pt idx="404">
                  <c:v>0.8445454545454546</c:v>
                </c:pt>
                <c:pt idx="405">
                  <c:v>0.94550000000000001</c:v>
                </c:pt>
                <c:pt idx="406">
                  <c:v>0.87391304347826082</c:v>
                </c:pt>
                <c:pt idx="407">
                  <c:v>0.8175</c:v>
                </c:pt>
                <c:pt idx="408">
                  <c:v>0.81047619047619046</c:v>
                </c:pt>
                <c:pt idx="409">
                  <c:v>0.65666666666666662</c:v>
                </c:pt>
                <c:pt idx="410">
                  <c:v>0.5585</c:v>
                </c:pt>
                <c:pt idx="411">
                  <c:v>0.5519047619047619</c:v>
                </c:pt>
                <c:pt idx="412">
                  <c:v>0.68368421052631578</c:v>
                </c:pt>
                <c:pt idx="413">
                  <c:v>0.56666666666666665</c:v>
                </c:pt>
                <c:pt idx="414">
                  <c:v>0.48476190476190478</c:v>
                </c:pt>
                <c:pt idx="415">
                  <c:v>0.46590909090909088</c:v>
                </c:pt>
                <c:pt idx="416">
                  <c:v>0.37904761904761902</c:v>
                </c:pt>
                <c:pt idx="417">
                  <c:v>0.2823809523809524</c:v>
                </c:pt>
                <c:pt idx="418">
                  <c:v>0.25347826086956521</c:v>
                </c:pt>
                <c:pt idx="419">
                  <c:v>0.2363157894736842</c:v>
                </c:pt>
                <c:pt idx="420">
                  <c:v>0.29136363636363638</c:v>
                </c:pt>
                <c:pt idx="421">
                  <c:v>0.25800000000000001</c:v>
                </c:pt>
                <c:pt idx="422">
                  <c:v>0.15631578947368421</c:v>
                </c:pt>
                <c:pt idx="423">
                  <c:v>0.17047619047619048</c:v>
                </c:pt>
                <c:pt idx="424">
                  <c:v>0.17210526315789473</c:v>
                </c:pt>
                <c:pt idx="425">
                  <c:v>0.16142857142857142</c:v>
                </c:pt>
                <c:pt idx="426">
                  <c:v>0.18761904761904763</c:v>
                </c:pt>
                <c:pt idx="427">
                  <c:v>0.18863636363636363</c:v>
                </c:pt>
                <c:pt idx="428">
                  <c:v>0.26</c:v>
                </c:pt>
                <c:pt idx="429">
                  <c:v>0.22409090909090909</c:v>
                </c:pt>
                <c:pt idx="430">
                  <c:v>5.5E-2</c:v>
                </c:pt>
                <c:pt idx="431">
                  <c:v>5.1499999999999997E-2</c:v>
                </c:pt>
                <c:pt idx="432">
                  <c:v>0.15545454545454546</c:v>
                </c:pt>
                <c:pt idx="433">
                  <c:v>0.1994736842105263</c:v>
                </c:pt>
                <c:pt idx="434">
                  <c:v>0.24952380952380954</c:v>
                </c:pt>
                <c:pt idx="435">
                  <c:v>0.23857142857142857</c:v>
                </c:pt>
                <c:pt idx="436">
                  <c:v>0.17315789473684209</c:v>
                </c:pt>
                <c:pt idx="437">
                  <c:v>0.42181818181818181</c:v>
                </c:pt>
                <c:pt idx="438">
                  <c:v>0.43285714285714288</c:v>
                </c:pt>
                <c:pt idx="439">
                  <c:v>0.50349999999999995</c:v>
                </c:pt>
                <c:pt idx="440">
                  <c:v>0.54363636363636358</c:v>
                </c:pt>
                <c:pt idx="441">
                  <c:v>0.47545454545454546</c:v>
                </c:pt>
                <c:pt idx="442">
                  <c:v>0.51047619047619053</c:v>
                </c:pt>
                <c:pt idx="443">
                  <c:v>0.54476190476190478</c:v>
                </c:pt>
                <c:pt idx="444">
                  <c:v>0.63761904761904764</c:v>
                </c:pt>
                <c:pt idx="445">
                  <c:v>0.70421052631578951</c:v>
                </c:pt>
                <c:pt idx="446">
                  <c:v>0.79772727272727273</c:v>
                </c:pt>
                <c:pt idx="447">
                  <c:v>0.95</c:v>
                </c:pt>
                <c:pt idx="448">
                  <c:v>1.1426315789473684</c:v>
                </c:pt>
                <c:pt idx="449">
                  <c:v>1.4639130434782608</c:v>
                </c:pt>
                <c:pt idx="450">
                  <c:v>1.4718181818181817</c:v>
                </c:pt>
                <c:pt idx="451">
                  <c:v>1.466</c:v>
                </c:pt>
                <c:pt idx="452">
                  <c:v>1.3163636363636364</c:v>
                </c:pt>
                <c:pt idx="453">
                  <c:v>1.0990476190476191</c:v>
                </c:pt>
                <c:pt idx="454">
                  <c:v>1.0659090909090909</c:v>
                </c:pt>
                <c:pt idx="455">
                  <c:v>1.1338095238095238</c:v>
                </c:pt>
                <c:pt idx="456">
                  <c:v>1.19</c:v>
                </c:pt>
                <c:pt idx="457">
                  <c:v>1.0515000000000001</c:v>
                </c:pt>
                <c:pt idx="458">
                  <c:v>0.78500000000000003</c:v>
                </c:pt>
                <c:pt idx="459">
                  <c:v>0.78349999999999997</c:v>
                </c:pt>
                <c:pt idx="460">
                  <c:v>0.49894736842105264</c:v>
                </c:pt>
                <c:pt idx="461">
                  <c:v>0.2182608695652174</c:v>
                </c:pt>
                <c:pt idx="462">
                  <c:v>0.20949999999999999</c:v>
                </c:pt>
                <c:pt idx="463">
                  <c:v>0.28142857142857142</c:v>
                </c:pt>
                <c:pt idx="464">
                  <c:v>0.14523809523809525</c:v>
                </c:pt>
                <c:pt idx="465">
                  <c:v>-0.14000000000000001</c:v>
                </c:pt>
                <c:pt idx="466">
                  <c:v>-0.35217391304347828</c:v>
                </c:pt>
                <c:pt idx="467">
                  <c:v>-0.3376190476190476</c:v>
                </c:pt>
                <c:pt idx="468">
                  <c:v>-0.39150000000000001</c:v>
                </c:pt>
                <c:pt idx="469">
                  <c:v>-0.61250000000000004</c:v>
                </c:pt>
                <c:pt idx="470">
                  <c:v>-0.67238095238095241</c:v>
                </c:pt>
                <c:pt idx="471">
                  <c:v>-0.67600000000000005</c:v>
                </c:pt>
                <c:pt idx="472">
                  <c:v>-0.7868421052631579</c:v>
                </c:pt>
                <c:pt idx="473">
                  <c:v>-0.63956521739130434</c:v>
                </c:pt>
                <c:pt idx="474">
                  <c:v>-0.55600000000000005</c:v>
                </c:pt>
                <c:pt idx="475">
                  <c:v>-0.55818181818181822</c:v>
                </c:pt>
                <c:pt idx="476">
                  <c:v>-0.89142857142857146</c:v>
                </c:pt>
                <c:pt idx="477">
                  <c:v>-0.92900000000000005</c:v>
                </c:pt>
                <c:pt idx="478">
                  <c:v>-0.73391304347826092</c:v>
                </c:pt>
                <c:pt idx="479">
                  <c:v>-0.64300000000000002</c:v>
                </c:pt>
                <c:pt idx="480">
                  <c:v>-0.2695238095238095</c:v>
                </c:pt>
              </c:numCache>
            </c:numRef>
          </c:val>
          <c:smooth val="0"/>
          <c:extLst>
            <c:ext xmlns:c16="http://schemas.microsoft.com/office/drawing/2014/chart" uri="{C3380CC4-5D6E-409C-BE32-E72D297353CC}">
              <c16:uniqueId val="{00000000-53BF-4D30-8A44-A33768771CA3}"/>
            </c:ext>
          </c:extLst>
        </c:ser>
        <c:dLbls>
          <c:showLegendKey val="0"/>
          <c:showVal val="0"/>
          <c:showCatName val="0"/>
          <c:showSerName val="0"/>
          <c:showPercent val="0"/>
          <c:showBubbleSize val="0"/>
        </c:dLbls>
        <c:smooth val="0"/>
        <c:axId val="896977647"/>
        <c:axId val="896027087"/>
      </c:lineChart>
      <c:dateAx>
        <c:axId val="896977647"/>
        <c:scaling>
          <c:orientation val="minMax"/>
          <c:min val="30317"/>
        </c:scaling>
        <c:delete val="0"/>
        <c:axPos val="b"/>
        <c:numFmt formatCode="yyyy" sourceLinked="0"/>
        <c:majorTickMark val="out"/>
        <c:minorTickMark val="none"/>
        <c:tickLblPos val="low"/>
        <c:spPr>
          <a:noFill/>
          <a:ln w="9525" cap="flat" cmpd="sng" algn="ctr">
            <a:solidFill>
              <a:srgbClr val="5E5E5E"/>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896027087"/>
        <c:crosses val="autoZero"/>
        <c:auto val="1"/>
        <c:lblOffset val="100"/>
        <c:baseTimeUnit val="months"/>
        <c:majorUnit val="24"/>
        <c:majorTimeUnit val="months"/>
      </c:dateAx>
      <c:valAx>
        <c:axId val="89602708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niversNext for MORNPC Cn" panose="020B0506030202020203" pitchFamily="34" charset="0"/>
                <a:ea typeface="+mn-ea"/>
                <a:cs typeface="+mn-cs"/>
              </a:defRPr>
            </a:pPr>
            <a:endParaRPr lang="en-US"/>
          </a:p>
        </c:txPr>
        <c:crossAx val="896977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latin typeface="UniversNext for MORNPC Cn" panose="020B05060302020202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0.00623</cdr:x>
      <cdr:y>0.00743</cdr:y>
    </cdr:from>
    <cdr:to>
      <cdr:x>0.05034</cdr:x>
      <cdr:y>0.94052</cdr:y>
    </cdr:to>
    <cdr:sp macro="" textlink="">
      <cdr:nvSpPr>
        <cdr:cNvPr id="2" name="Text Box 1"/>
        <cdr:cNvSpPr txBox="1"/>
      </cdr:nvSpPr>
      <cdr:spPr>
        <a:xfrm xmlns:a="http://schemas.openxmlformats.org/drawingml/2006/main" rot="16200000">
          <a:off x="-609600" y="663575"/>
          <a:ext cx="1593850" cy="292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400" dirty="0">
              <a:solidFill>
                <a:schemeClr val="bg1">
                  <a:lumMod val="50000"/>
                </a:schemeClr>
              </a:solidFill>
              <a:latin typeface="UniversNext for MORNPC Cn" panose="020B0506030202020203" pitchFamily="34" charset="0"/>
            </a:rPr>
            <a:t>Discount to Fair Value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835582-EAB3-7745-A30F-3F11F9F615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8AB14C-3694-464C-8F9B-0D018887D8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9EE87F-ACED-714A-9A36-D3CD8870C2FE}" type="datetimeFigureOut">
              <a:rPr lang="en-US" smtClean="0"/>
              <a:t>11/21/2023</a:t>
            </a:fld>
            <a:endParaRPr lang="en-US"/>
          </a:p>
        </p:txBody>
      </p:sp>
      <p:sp>
        <p:nvSpPr>
          <p:cNvPr id="4" name="Footer Placeholder 3">
            <a:extLst>
              <a:ext uri="{FF2B5EF4-FFF2-40B4-BE49-F238E27FC236}">
                <a16:creationId xmlns:a16="http://schemas.microsoft.com/office/drawing/2014/main" id="{A13336DE-F3BE-F14A-A6C2-AEE1F33160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4C9A6F-8307-9F49-81CA-5D538C7D36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C111E-2A2F-EB47-AA6D-51EECCF40391}" type="slidenum">
              <a:rPr lang="en-US" smtClean="0"/>
              <a:t>‹#›</a:t>
            </a:fld>
            <a:endParaRPr lang="en-US"/>
          </a:p>
        </p:txBody>
      </p:sp>
    </p:spTree>
    <p:extLst>
      <p:ext uri="{BB962C8B-B14F-4D97-AF65-F5344CB8AC3E}">
        <p14:creationId xmlns:p14="http://schemas.microsoft.com/office/powerpoint/2010/main" val="297550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19A8B-C31E-0443-97BD-1BB7DC622453}"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F019A-FD7B-3943-9C5F-1748D2A52499}" type="slidenum">
              <a:rPr lang="en-US" smtClean="0"/>
              <a:t>‹#›</a:t>
            </a:fld>
            <a:endParaRPr lang="en-US"/>
          </a:p>
        </p:txBody>
      </p:sp>
    </p:spTree>
    <p:extLst>
      <p:ext uri="{BB962C8B-B14F-4D97-AF65-F5344CB8AC3E}">
        <p14:creationId xmlns:p14="http://schemas.microsoft.com/office/powerpoint/2010/main" val="1149356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74007-9AEF-44AE-87EB-10EE72987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44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10</a:t>
            </a:fld>
            <a:endParaRPr lang="en-US"/>
          </a:p>
        </p:txBody>
      </p:sp>
    </p:spTree>
    <p:extLst>
      <p:ext uri="{BB962C8B-B14F-4D97-AF65-F5344CB8AC3E}">
        <p14:creationId xmlns:p14="http://schemas.microsoft.com/office/powerpoint/2010/main" val="1455840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11</a:t>
            </a:fld>
            <a:endParaRPr lang="en-US"/>
          </a:p>
        </p:txBody>
      </p:sp>
    </p:spTree>
    <p:extLst>
      <p:ext uri="{BB962C8B-B14F-4D97-AF65-F5344CB8AC3E}">
        <p14:creationId xmlns:p14="http://schemas.microsoft.com/office/powerpoint/2010/main" val="3246457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12</a:t>
            </a:fld>
            <a:endParaRPr lang="en-US"/>
          </a:p>
        </p:txBody>
      </p:sp>
    </p:spTree>
    <p:extLst>
      <p:ext uri="{BB962C8B-B14F-4D97-AF65-F5344CB8AC3E}">
        <p14:creationId xmlns:p14="http://schemas.microsoft.com/office/powerpoint/2010/main" val="2241022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13</a:t>
            </a:fld>
            <a:endParaRPr lang="en-US"/>
          </a:p>
        </p:txBody>
      </p:sp>
    </p:spTree>
    <p:extLst>
      <p:ext uri="{BB962C8B-B14F-4D97-AF65-F5344CB8AC3E}">
        <p14:creationId xmlns:p14="http://schemas.microsoft.com/office/powerpoint/2010/main" val="143144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14</a:t>
            </a:fld>
            <a:endParaRPr lang="en-US"/>
          </a:p>
        </p:txBody>
      </p:sp>
    </p:spTree>
    <p:extLst>
      <p:ext uri="{BB962C8B-B14F-4D97-AF65-F5344CB8AC3E}">
        <p14:creationId xmlns:p14="http://schemas.microsoft.com/office/powerpoint/2010/main" val="234327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FF019A-FD7B-3943-9C5F-1748D2A52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200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16</a:t>
            </a:fld>
            <a:endParaRPr lang="en-US"/>
          </a:p>
        </p:txBody>
      </p:sp>
    </p:spTree>
    <p:extLst>
      <p:ext uri="{BB962C8B-B14F-4D97-AF65-F5344CB8AC3E}">
        <p14:creationId xmlns:p14="http://schemas.microsoft.com/office/powerpoint/2010/main" val="96345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17</a:t>
            </a:fld>
            <a:endParaRPr lang="en-US"/>
          </a:p>
        </p:txBody>
      </p:sp>
    </p:spTree>
    <p:extLst>
      <p:ext uri="{BB962C8B-B14F-4D97-AF65-F5344CB8AC3E}">
        <p14:creationId xmlns:p14="http://schemas.microsoft.com/office/powerpoint/2010/main" val="2802830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18</a:t>
            </a:fld>
            <a:endParaRPr lang="en-US"/>
          </a:p>
        </p:txBody>
      </p:sp>
    </p:spTree>
    <p:extLst>
      <p:ext uri="{BB962C8B-B14F-4D97-AF65-F5344CB8AC3E}">
        <p14:creationId xmlns:p14="http://schemas.microsoft.com/office/powerpoint/2010/main" val="3512762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19</a:t>
            </a:fld>
            <a:endParaRPr lang="en-US"/>
          </a:p>
        </p:txBody>
      </p:sp>
    </p:spTree>
    <p:extLst>
      <p:ext uri="{BB962C8B-B14F-4D97-AF65-F5344CB8AC3E}">
        <p14:creationId xmlns:p14="http://schemas.microsoft.com/office/powerpoint/2010/main" val="313367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Our starting point for this new charts series is you. </a:t>
            </a:r>
          </a:p>
          <a:p>
            <a:pPr marL="171450" indent="-171450">
              <a:buFontTx/>
              <a:buChar char="-"/>
            </a:pPr>
            <a:r>
              <a:rPr lang="en-US" dirty="0"/>
              <a:t>Our job is to understand your primary concerns, then put our expertise to work to help you address them. </a:t>
            </a:r>
          </a:p>
          <a:p>
            <a:pPr marL="171450" indent="-171450">
              <a:buFontTx/>
              <a:buChar char="-"/>
            </a:pPr>
            <a:r>
              <a:rPr lang="en-US" dirty="0"/>
              <a:t>Here is the current state of key topics, as we understand it. If you see it differently, get in touch at simple@morningstar.com and let us address it for you.</a:t>
            </a:r>
          </a:p>
          <a:p>
            <a:pPr marL="0" indent="0">
              <a:buFontTx/>
              <a:buNone/>
            </a:pPr>
            <a:endParaRPr lang="en-US"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95FF019A-FD7B-3943-9C5F-1748D2A52499}" type="slidenum">
              <a:rPr lang="en-US" smtClean="0"/>
              <a:t>2</a:t>
            </a:fld>
            <a:endParaRPr lang="en-US"/>
          </a:p>
        </p:txBody>
      </p:sp>
    </p:spTree>
    <p:extLst>
      <p:ext uri="{BB962C8B-B14F-4D97-AF65-F5344CB8AC3E}">
        <p14:creationId xmlns:p14="http://schemas.microsoft.com/office/powerpoint/2010/main" val="2400763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20</a:t>
            </a:fld>
            <a:endParaRPr lang="en-US"/>
          </a:p>
        </p:txBody>
      </p:sp>
    </p:spTree>
    <p:extLst>
      <p:ext uri="{BB962C8B-B14F-4D97-AF65-F5344CB8AC3E}">
        <p14:creationId xmlns:p14="http://schemas.microsoft.com/office/powerpoint/2010/main" val="3819507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21</a:t>
            </a:fld>
            <a:endParaRPr lang="en-US"/>
          </a:p>
        </p:txBody>
      </p:sp>
    </p:spTree>
    <p:extLst>
      <p:ext uri="{BB962C8B-B14F-4D97-AF65-F5344CB8AC3E}">
        <p14:creationId xmlns:p14="http://schemas.microsoft.com/office/powerpoint/2010/main" val="2602021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22</a:t>
            </a:fld>
            <a:endParaRPr lang="en-US"/>
          </a:p>
        </p:txBody>
      </p:sp>
    </p:spTree>
    <p:extLst>
      <p:ext uri="{BB962C8B-B14F-4D97-AF65-F5344CB8AC3E}">
        <p14:creationId xmlns:p14="http://schemas.microsoft.com/office/powerpoint/2010/main" val="3880867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23</a:t>
            </a:fld>
            <a:endParaRPr lang="en-US"/>
          </a:p>
        </p:txBody>
      </p:sp>
    </p:spTree>
    <p:extLst>
      <p:ext uri="{BB962C8B-B14F-4D97-AF65-F5344CB8AC3E}">
        <p14:creationId xmlns:p14="http://schemas.microsoft.com/office/powerpoint/2010/main" val="3434663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24</a:t>
            </a:fld>
            <a:endParaRPr lang="en-US"/>
          </a:p>
        </p:txBody>
      </p:sp>
    </p:spTree>
    <p:extLst>
      <p:ext uri="{BB962C8B-B14F-4D97-AF65-F5344CB8AC3E}">
        <p14:creationId xmlns:p14="http://schemas.microsoft.com/office/powerpoint/2010/main" val="3674148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25</a:t>
            </a:fld>
            <a:endParaRPr lang="en-US"/>
          </a:p>
        </p:txBody>
      </p:sp>
    </p:spTree>
    <p:extLst>
      <p:ext uri="{BB962C8B-B14F-4D97-AF65-F5344CB8AC3E}">
        <p14:creationId xmlns:p14="http://schemas.microsoft.com/office/powerpoint/2010/main" val="3750662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29</a:t>
            </a:fld>
            <a:endParaRPr lang="en-US"/>
          </a:p>
        </p:txBody>
      </p:sp>
    </p:spTree>
    <p:extLst>
      <p:ext uri="{BB962C8B-B14F-4D97-AF65-F5344CB8AC3E}">
        <p14:creationId xmlns:p14="http://schemas.microsoft.com/office/powerpoint/2010/main" val="1583088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30</a:t>
            </a:fld>
            <a:endParaRPr lang="en-US"/>
          </a:p>
        </p:txBody>
      </p:sp>
    </p:spTree>
    <p:extLst>
      <p:ext uri="{BB962C8B-B14F-4D97-AF65-F5344CB8AC3E}">
        <p14:creationId xmlns:p14="http://schemas.microsoft.com/office/powerpoint/2010/main" val="2195810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31</a:t>
            </a:fld>
            <a:endParaRPr lang="en-US"/>
          </a:p>
        </p:txBody>
      </p:sp>
    </p:spTree>
    <p:extLst>
      <p:ext uri="{BB962C8B-B14F-4D97-AF65-F5344CB8AC3E}">
        <p14:creationId xmlns:p14="http://schemas.microsoft.com/office/powerpoint/2010/main" val="1385022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32</a:t>
            </a:fld>
            <a:endParaRPr lang="en-US"/>
          </a:p>
        </p:txBody>
      </p:sp>
    </p:spTree>
    <p:extLst>
      <p:ext uri="{BB962C8B-B14F-4D97-AF65-F5344CB8AC3E}">
        <p14:creationId xmlns:p14="http://schemas.microsoft.com/office/powerpoint/2010/main" val="166225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3</a:t>
            </a:fld>
            <a:endParaRPr lang="en-US"/>
          </a:p>
        </p:txBody>
      </p:sp>
    </p:spTree>
    <p:extLst>
      <p:ext uri="{BB962C8B-B14F-4D97-AF65-F5344CB8AC3E}">
        <p14:creationId xmlns:p14="http://schemas.microsoft.com/office/powerpoint/2010/main" val="1060877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33</a:t>
            </a:fld>
            <a:endParaRPr lang="en-US"/>
          </a:p>
        </p:txBody>
      </p:sp>
    </p:spTree>
    <p:extLst>
      <p:ext uri="{BB962C8B-B14F-4D97-AF65-F5344CB8AC3E}">
        <p14:creationId xmlns:p14="http://schemas.microsoft.com/office/powerpoint/2010/main" val="3662253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34</a:t>
            </a:fld>
            <a:endParaRPr lang="en-US"/>
          </a:p>
        </p:txBody>
      </p:sp>
    </p:spTree>
    <p:extLst>
      <p:ext uri="{BB962C8B-B14F-4D97-AF65-F5344CB8AC3E}">
        <p14:creationId xmlns:p14="http://schemas.microsoft.com/office/powerpoint/2010/main" val="105386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4</a:t>
            </a:fld>
            <a:endParaRPr lang="en-US"/>
          </a:p>
        </p:txBody>
      </p:sp>
    </p:spTree>
    <p:extLst>
      <p:ext uri="{BB962C8B-B14F-4D97-AF65-F5344CB8AC3E}">
        <p14:creationId xmlns:p14="http://schemas.microsoft.com/office/powerpoint/2010/main" val="157315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5</a:t>
            </a:fld>
            <a:endParaRPr lang="en-US"/>
          </a:p>
        </p:txBody>
      </p:sp>
    </p:spTree>
    <p:extLst>
      <p:ext uri="{BB962C8B-B14F-4D97-AF65-F5344CB8AC3E}">
        <p14:creationId xmlns:p14="http://schemas.microsoft.com/office/powerpoint/2010/main" val="326765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6</a:t>
            </a:fld>
            <a:endParaRPr lang="en-US"/>
          </a:p>
        </p:txBody>
      </p:sp>
    </p:spTree>
    <p:extLst>
      <p:ext uri="{BB962C8B-B14F-4D97-AF65-F5344CB8AC3E}">
        <p14:creationId xmlns:p14="http://schemas.microsoft.com/office/powerpoint/2010/main" val="207749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7</a:t>
            </a:fld>
            <a:endParaRPr lang="en-US"/>
          </a:p>
        </p:txBody>
      </p:sp>
    </p:spTree>
    <p:extLst>
      <p:ext uri="{BB962C8B-B14F-4D97-AF65-F5344CB8AC3E}">
        <p14:creationId xmlns:p14="http://schemas.microsoft.com/office/powerpoint/2010/main" val="250822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8</a:t>
            </a:fld>
            <a:endParaRPr lang="en-US"/>
          </a:p>
        </p:txBody>
      </p:sp>
    </p:spTree>
    <p:extLst>
      <p:ext uri="{BB962C8B-B14F-4D97-AF65-F5344CB8AC3E}">
        <p14:creationId xmlns:p14="http://schemas.microsoft.com/office/powerpoint/2010/main" val="429461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95FF019A-FD7B-3943-9C5F-1748D2A52499}" type="slidenum">
              <a:rPr lang="en-US" smtClean="0"/>
              <a:t>9</a:t>
            </a:fld>
            <a:endParaRPr lang="en-US"/>
          </a:p>
        </p:txBody>
      </p:sp>
    </p:spTree>
    <p:extLst>
      <p:ext uri="{BB962C8B-B14F-4D97-AF65-F5344CB8AC3E}">
        <p14:creationId xmlns:p14="http://schemas.microsoft.com/office/powerpoint/2010/main" val="1272500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59.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5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3.xml"/><Relationship Id="rId6" Type="http://schemas.openxmlformats.org/officeDocument/2006/relationships/image" Target="../media/image63.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58.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62.svg"/><Relationship Id="rId4" Type="http://schemas.openxmlformats.org/officeDocument/2006/relationships/image" Target="../media/image61.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3.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5.jpe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7.jpeg"/></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70.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4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svg"/><Relationship Id="rId7" Type="http://schemas.openxmlformats.org/officeDocument/2006/relationships/image" Target="../media/image7.jpeg"/><Relationship Id="rId2" Type="http://schemas.openxmlformats.org/officeDocument/2006/relationships/image" Target="../media/image29.png"/><Relationship Id="rId1" Type="http://schemas.openxmlformats.org/officeDocument/2006/relationships/slideMaster" Target="../slideMasters/slideMaster8.xml"/><Relationship Id="rId6" Type="http://schemas.openxmlformats.org/officeDocument/2006/relationships/image" Target="../media/image6.jpe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29.pn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8.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6" Type="http://schemas.openxmlformats.org/officeDocument/2006/relationships/image" Target="../media/image12.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3.jpe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4.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8.xml"/><Relationship Id="rId5" Type="http://schemas.openxmlformats.org/officeDocument/2006/relationships/image" Target="../media/image43.jpeg"/><Relationship Id="rId4" Type="http://schemas.openxmlformats.org/officeDocument/2006/relationships/image" Target="../media/image30.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8.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7.jpe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7.jpe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8.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0.svg"/><Relationship Id="rId2" Type="http://schemas.openxmlformats.org/officeDocument/2006/relationships/image" Target="../media/image49.png"/><Relationship Id="rId1" Type="http://schemas.openxmlformats.org/officeDocument/2006/relationships/slideMaster" Target="../slideMasters/slideMaster8.xml"/><Relationship Id="rId6" Type="http://schemas.openxmlformats.org/officeDocument/2006/relationships/image" Target="../media/image29.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5.svg"/><Relationship Id="rId2" Type="http://schemas.openxmlformats.org/officeDocument/2006/relationships/image" Target="../media/image49.png"/><Relationship Id="rId1" Type="http://schemas.openxmlformats.org/officeDocument/2006/relationships/slideMaster" Target="../slideMasters/slideMaster8.xml"/><Relationship Id="rId6" Type="http://schemas.openxmlformats.org/officeDocument/2006/relationships/image" Target="../media/image44.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3.jpe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6" Type="http://schemas.openxmlformats.org/officeDocument/2006/relationships/image" Target="../media/image53.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emf"/><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emf"/><Relationship Id="rId1" Type="http://schemas.openxmlformats.org/officeDocument/2006/relationships/slideMaster" Target="../slideMasters/slideMaster8.xml"/><Relationship Id="rId4" Type="http://schemas.openxmlformats.org/officeDocument/2006/relationships/image" Target="../media/image4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4.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9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30.svg"/><Relationship Id="rId7" Type="http://schemas.openxmlformats.org/officeDocument/2006/relationships/image" Target="../media/image7.jpeg"/><Relationship Id="rId2" Type="http://schemas.openxmlformats.org/officeDocument/2006/relationships/image" Target="../media/image29.png"/><Relationship Id="rId1" Type="http://schemas.openxmlformats.org/officeDocument/2006/relationships/slideMaster" Target="../slideMasters/slideMaster10.xml"/><Relationship Id="rId6" Type="http://schemas.openxmlformats.org/officeDocument/2006/relationships/image" Target="../media/image6.jpeg"/><Relationship Id="rId5" Type="http://schemas.openxmlformats.org/officeDocument/2006/relationships/image" Target="../media/image73.svg"/><Relationship Id="rId4" Type="http://schemas.openxmlformats.org/officeDocument/2006/relationships/image" Target="../media/image31.pn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29.pn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29.png"/><Relationship Id="rId1" Type="http://schemas.openxmlformats.org/officeDocument/2006/relationships/slideMaster" Target="../slideMasters/slideMaster10.xml"/><Relationship Id="rId5" Type="http://schemas.openxmlformats.org/officeDocument/2006/relationships/image" Target="../media/image73.svg"/><Relationship Id="rId4" Type="http://schemas.openxmlformats.org/officeDocument/2006/relationships/image" Target="../media/image31.pn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Master" Target="../slideMasters/slideMaster10.xml"/><Relationship Id="rId6" Type="http://schemas.openxmlformats.org/officeDocument/2006/relationships/image" Target="../media/image12.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Master" Target="../slideMasters/slideMaster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3.jpe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Master" Target="../slideMasters/slideMaster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4.pn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10.xml"/><Relationship Id="rId5" Type="http://schemas.openxmlformats.org/officeDocument/2006/relationships/image" Target="../media/image77.jpeg"/><Relationship Id="rId4" Type="http://schemas.openxmlformats.org/officeDocument/2006/relationships/image" Target="../media/image30.sv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10.xml"/><Relationship Id="rId5" Type="http://schemas.openxmlformats.org/officeDocument/2006/relationships/image" Target="../media/image78.svg"/><Relationship Id="rId4" Type="http://schemas.openxmlformats.org/officeDocument/2006/relationships/image" Target="../media/image44.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35.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6.png"/><Relationship Id="rId1" Type="http://schemas.openxmlformats.org/officeDocument/2006/relationships/slideMaster" Target="../slideMasters/slideMaster10.xml"/><Relationship Id="rId5" Type="http://schemas.openxmlformats.org/officeDocument/2006/relationships/image" Target="../media/image78.svg"/><Relationship Id="rId4" Type="http://schemas.openxmlformats.org/officeDocument/2006/relationships/image" Target="../media/image44.pn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7.jpe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6.png"/><Relationship Id="rId1" Type="http://schemas.openxmlformats.org/officeDocument/2006/relationships/slideMaster" Target="../slideMasters/slideMaster10.xml"/><Relationship Id="rId6" Type="http://schemas.openxmlformats.org/officeDocument/2006/relationships/image" Target="../media/image78.svg"/><Relationship Id="rId5" Type="http://schemas.openxmlformats.org/officeDocument/2006/relationships/image" Target="../media/image44.png"/><Relationship Id="rId4" Type="http://schemas.openxmlformats.org/officeDocument/2006/relationships/image" Target="../media/image17.jpeg"/></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0.xml"/><Relationship Id="rId5" Type="http://schemas.openxmlformats.org/officeDocument/2006/relationships/image" Target="../media/image78.svg"/><Relationship Id="rId4" Type="http://schemas.openxmlformats.org/officeDocument/2006/relationships/image" Target="../media/image44.pn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0.svg"/><Relationship Id="rId2" Type="http://schemas.openxmlformats.org/officeDocument/2006/relationships/image" Target="../media/image49.png"/><Relationship Id="rId1" Type="http://schemas.openxmlformats.org/officeDocument/2006/relationships/slideMaster" Target="../slideMasters/slideMaster10.xml"/><Relationship Id="rId6" Type="http://schemas.openxmlformats.org/officeDocument/2006/relationships/image" Target="../media/image29.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78.svg"/><Relationship Id="rId2" Type="http://schemas.openxmlformats.org/officeDocument/2006/relationships/image" Target="../media/image49.png"/><Relationship Id="rId1" Type="http://schemas.openxmlformats.org/officeDocument/2006/relationships/slideMaster" Target="../slideMasters/slideMaster10.xml"/><Relationship Id="rId6" Type="http://schemas.openxmlformats.org/officeDocument/2006/relationships/image" Target="../media/image44.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6.png"/><Relationship Id="rId1" Type="http://schemas.openxmlformats.org/officeDocument/2006/relationships/slideMaster" Target="../slideMasters/slideMaster10.xml"/><Relationship Id="rId5" Type="http://schemas.openxmlformats.org/officeDocument/2006/relationships/image" Target="../media/image78.svg"/><Relationship Id="rId4" Type="http://schemas.openxmlformats.org/officeDocument/2006/relationships/image" Target="../media/image44.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80.jpe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6.png"/><Relationship Id="rId1" Type="http://schemas.openxmlformats.org/officeDocument/2006/relationships/slideMaster" Target="../slideMasters/slideMaster10.xml"/><Relationship Id="rId6" Type="http://schemas.openxmlformats.org/officeDocument/2006/relationships/image" Target="../media/image80.jpeg"/><Relationship Id="rId5" Type="http://schemas.openxmlformats.org/officeDocument/2006/relationships/image" Target="../media/image78.svg"/><Relationship Id="rId4" Type="http://schemas.openxmlformats.org/officeDocument/2006/relationships/image" Target="../media/image44.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pn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4.png"/><Relationship Id="rId1" Type="http://schemas.openxmlformats.org/officeDocument/2006/relationships/slideMaster" Target="../slideMasters/slideMaster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emf"/><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emf"/><Relationship Id="rId1" Type="http://schemas.openxmlformats.org/officeDocument/2006/relationships/slideMaster" Target="../slideMasters/slideMaster10.xml"/><Relationship Id="rId4" Type="http://schemas.openxmlformats.org/officeDocument/2006/relationships/image" Target="../media/image78.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Master" Target="../slideMasters/slideMaster10.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12.jpe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13.jpe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15.jpe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1.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1.xml"/><Relationship Id="rId5" Type="http://schemas.openxmlformats.org/officeDocument/2006/relationships/image" Target="../media/image18.png"/><Relationship Id="rId4" Type="http://schemas.openxmlformats.org/officeDocument/2006/relationships/image" Target="../media/image20.jpeg"/></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21.jpe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 Id="rId4" Type="http://schemas.openxmlformats.org/officeDocument/2006/relationships/image" Target="../media/image21.jpe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11.xml"/><Relationship Id="rId4" Type="http://schemas.openxmlformats.org/officeDocument/2006/relationships/image" Target="../media/image27.jpeg"/></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30.svg"/></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29.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8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29.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0.jpe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9.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1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2.jpeg"/></Relationships>
</file>

<file path=ppt/slideLayouts/_rels/slideLayout49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Master" Target="../slideMasters/slideMaster1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0.svg"/><Relationship Id="rId9" Type="http://schemas.openxmlformats.org/officeDocument/2006/relationships/image" Target="../media/image42.jpeg"/></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3.jpeg"/></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4.png"/></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43.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7.jpeg"/></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8.jpeg"/></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7.jpeg"/></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1.xml"/><Relationship Id="rId6" Type="http://schemas.openxmlformats.org/officeDocument/2006/relationships/image" Target="../media/image48.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0.svg"/><Relationship Id="rId2" Type="http://schemas.openxmlformats.org/officeDocument/2006/relationships/image" Target="../media/image49.png"/><Relationship Id="rId1" Type="http://schemas.openxmlformats.org/officeDocument/2006/relationships/slideMaster" Target="../slideMasters/slideMaster11.xml"/><Relationship Id="rId6" Type="http://schemas.openxmlformats.org/officeDocument/2006/relationships/image" Target="../media/image29.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Master" Target="../slideMasters/slideMaster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1.jpeg"/></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5.svg"/><Relationship Id="rId2" Type="http://schemas.openxmlformats.org/officeDocument/2006/relationships/image" Target="../media/image49.png"/><Relationship Id="rId1" Type="http://schemas.openxmlformats.org/officeDocument/2006/relationships/slideMaster" Target="../slideMasters/slideMaster11.xml"/><Relationship Id="rId6" Type="http://schemas.openxmlformats.org/officeDocument/2006/relationships/image" Target="../media/image44.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Master" Target="../slideMasters/slideMaster11.xml"/><Relationship Id="rId6" Type="http://schemas.openxmlformats.org/officeDocument/2006/relationships/image" Target="../media/image52.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6" Type="http://schemas.openxmlformats.org/officeDocument/2006/relationships/image" Target="../media/image53.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1.xml"/><Relationship Id="rId6" Type="http://schemas.openxmlformats.org/officeDocument/2006/relationships/image" Target="../media/image53.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emf"/><Relationship Id="rId1" Type="http://schemas.openxmlformats.org/officeDocument/2006/relationships/slideMaster" Target="../slideMasters/slideMaster11.xml"/><Relationship Id="rId4" Type="http://schemas.openxmlformats.org/officeDocument/2006/relationships/image" Target="../media/image30.svg"/></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emf"/><Relationship Id="rId1" Type="http://schemas.openxmlformats.org/officeDocument/2006/relationships/slideMaster" Target="../slideMasters/slideMaster11.xml"/><Relationship Id="rId4" Type="http://schemas.openxmlformats.org/officeDocument/2006/relationships/image" Target="../media/image45.svg"/></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30.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Master" Target="../slideMasters/slideMaster11.xml"/><Relationship Id="rId4" Type="http://schemas.openxmlformats.org/officeDocument/2006/relationships/image" Target="../media/image30.svg"/></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1.xml"/><Relationship Id="rId4" Type="http://schemas.openxmlformats.org/officeDocument/2006/relationships/image" Target="../media/image58.png"/></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1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0.jpe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1.xml"/><Relationship Id="rId6" Type="http://schemas.openxmlformats.org/officeDocument/2006/relationships/image" Target="../media/image59.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2.jpe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0.svg"/><Relationship Id="rId9" Type="http://schemas.openxmlformats.org/officeDocument/2006/relationships/image" Target="../media/image42.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6.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7.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8.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7.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48.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0.sv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1.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5.sv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53.jpe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53.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4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V1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761998" y="5245279"/>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39"/>
            <a:ext cx="581862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3641725"/>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48" name="Picture Placeholder 47">
            <a:extLst>
              <a:ext uri="{FF2B5EF4-FFF2-40B4-BE49-F238E27FC236}">
                <a16:creationId xmlns:a16="http://schemas.microsoft.com/office/drawing/2014/main" id="{0D75EB93-945F-C446-B2FC-ECCC0BF5EF36}"/>
              </a:ext>
            </a:extLst>
          </p:cNvPr>
          <p:cNvSpPr>
            <a:spLocks noGrp="1"/>
          </p:cNvSpPr>
          <p:nvPr>
            <p:ph type="pic" sz="quarter" idx="17"/>
          </p:nvPr>
        </p:nvSpPr>
        <p:spPr>
          <a:xfrm>
            <a:off x="6774436" y="1861346"/>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7951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4 Topics">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8A1AEC3-685A-D944-A62D-C319F694D190}"/>
              </a:ext>
            </a:extLst>
          </p:cNvPr>
          <p:cNvGrpSpPr/>
          <p:nvPr userDrawn="1"/>
        </p:nvGrpSpPr>
        <p:grpSpPr>
          <a:xfrm>
            <a:off x="-114448" y="-5546374"/>
            <a:ext cx="12325344" cy="6858000"/>
            <a:chOff x="-69844" y="5232400"/>
            <a:chExt cx="12325344" cy="6858000"/>
          </a:xfrm>
        </p:grpSpPr>
        <p:pic>
          <p:nvPicPr>
            <p:cNvPr id="24" name="Picture 23">
              <a:extLst>
                <a:ext uri="{FF2B5EF4-FFF2-40B4-BE49-F238E27FC236}">
                  <a16:creationId xmlns:a16="http://schemas.microsoft.com/office/drawing/2014/main" id="{9BF97C11-0C46-FF41-9665-6AE708CFF26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5" name="Picture 24">
              <a:extLst>
                <a:ext uri="{FF2B5EF4-FFF2-40B4-BE49-F238E27FC236}">
                  <a16:creationId xmlns:a16="http://schemas.microsoft.com/office/drawing/2014/main" id="{B39B3301-6CC5-A847-BC43-8AD93FD5F68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6" name="Picture 25">
              <a:extLst>
                <a:ext uri="{FF2B5EF4-FFF2-40B4-BE49-F238E27FC236}">
                  <a16:creationId xmlns:a16="http://schemas.microsoft.com/office/drawing/2014/main" id="{BEF44CD9-8174-934C-9F7C-6677F39D0BBC}"/>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6" y="2906605"/>
            <a:ext cx="2715783" cy="1044793"/>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8"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8"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4"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4"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2"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2"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9"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9"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3" y="-614946"/>
            <a:ext cx="4170221" cy="4170221"/>
          </a:xfrm>
          <a:prstGeom prst="ellipse">
            <a:avLst/>
          </a:prstGeom>
        </p:spPr>
      </p:pic>
    </p:spTree>
    <p:extLst>
      <p:ext uri="{BB962C8B-B14F-4D97-AF65-F5344CB8AC3E}">
        <p14:creationId xmlns:p14="http://schemas.microsoft.com/office/powerpoint/2010/main" val="16197151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1_Bullet Points_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4FDA8-5365-9569-D19D-C496C7B7855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837771B5-979C-AB39-1076-6F00EF1B2807}"/>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4254517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2_1/2 Container_V2">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797"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4" y="1117400"/>
            <a:ext cx="10718239" cy="824356"/>
          </a:xfrm>
          <a:prstGeom prst="rect">
            <a:avLst/>
          </a:prstGeom>
        </p:spPr>
        <p:txBody>
          <a:bodyPr lIns="0" tIns="45720" rIns="0" bIns="182880"/>
          <a:lstStyle>
            <a:lvl1pPr marL="0" marR="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Supporting sub-text describing the page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7"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6"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0" y="2743178"/>
            <a:ext cx="5395346" cy="3240181"/>
          </a:xfrm>
          <a:prstGeom prst="rect">
            <a:avLst/>
          </a:prstGeom>
        </p:spPr>
        <p:txBody>
          <a:bodyPr lIns="0" tIns="45720" rIns="0" bIns="182880"/>
          <a:lstStyle>
            <a:lvl1pPr marL="173562" indent="-177622">
              <a:lnSpc>
                <a:spcPct val="100000"/>
              </a:lnSpc>
              <a:spcBef>
                <a:spcPts val="300"/>
              </a:spcBef>
              <a:spcAft>
                <a:spcPts val="300"/>
              </a:spcAft>
              <a:buFont typeface="Arial" panose="020B0604020202020204" pitchFamily="34" charset="0"/>
              <a:buChar char="•"/>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5" y="2743178"/>
            <a:ext cx="5311418" cy="3240181"/>
          </a:xfrm>
          <a:prstGeom prst="rect">
            <a:avLst/>
          </a:prstGeom>
        </p:spPr>
        <p:txBody>
          <a:bodyPr lIns="0" tIns="45720" rIns="0" bIns="182880"/>
          <a:lstStyle>
            <a:lvl1pPr marL="173562" indent="-177622">
              <a:lnSpc>
                <a:spcPct val="100000"/>
              </a:lnSpc>
              <a:spcBef>
                <a:spcPts val="300"/>
              </a:spcBef>
              <a:spcAft>
                <a:spcPts val="300"/>
              </a:spcAft>
              <a:buFont typeface="Arial" panose="020B0604020202020204" pitchFamily="34" charset="0"/>
              <a:buChar char="•"/>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3" y="2207916"/>
            <a:ext cx="5311417"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2" y="2207916"/>
            <a:ext cx="5395345"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Sub-header &gt;</a:t>
            </a:r>
          </a:p>
        </p:txBody>
      </p:sp>
      <p:sp>
        <p:nvSpPr>
          <p:cNvPr id="2" name="TextBox 1">
            <a:extLst>
              <a:ext uri="{FF2B5EF4-FFF2-40B4-BE49-F238E27FC236}">
                <a16:creationId xmlns:a16="http://schemas.microsoft.com/office/drawing/2014/main" id="{992C08A0-6FB1-F7C3-9DB9-17CC1699A9D8}"/>
              </a:ext>
            </a:extLst>
          </p:cNvPr>
          <p:cNvSpPr txBox="1"/>
          <p:nvPr userDrawn="1"/>
        </p:nvSpPr>
        <p:spPr>
          <a:xfrm>
            <a:off x="11435256" y="254975"/>
            <a:ext cx="443313" cy="276999"/>
          </a:xfrm>
          <a:prstGeom prst="rect">
            <a:avLst/>
          </a:prstGeom>
          <a:noFill/>
        </p:spPr>
        <p:txBody>
          <a:bodyPr wrap="square" rtlCol="0">
            <a:spAutoFit/>
          </a:bodyPr>
          <a:lstStyle/>
          <a:p>
            <a:pPr algn="r"/>
            <a:fld id="{66AD42D7-D37A-5048-9227-4E3D0D397551}" type="slidenum">
              <a:rPr lang="en-US" sz="1199" b="0" i="0" smtClean="0">
                <a:solidFill>
                  <a:srgbClr val="5E5E5E"/>
                </a:solidFill>
                <a:latin typeface="UniversNext for MORNPC Cn" panose="020B0506030202020203" pitchFamily="34" charset="77"/>
              </a:rPr>
              <a:pPr algn="r"/>
              <a:t>‹#›</a:t>
            </a:fld>
            <a:endParaRPr lang="en-US" sz="1199"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923C9FF7-CE05-03E7-CD7D-434D4213270A}"/>
              </a:ext>
            </a:extLst>
          </p:cNvPr>
          <p:cNvSpPr>
            <a:spLocks noGrp="1"/>
          </p:cNvSpPr>
          <p:nvPr>
            <p:ph type="body" sz="quarter" idx="21"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marL="0" marR="0" lvl="0" indent="0" algn="l" defTabSz="91348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4" name="Picture 1">
            <a:extLst>
              <a:ext uri="{FF2B5EF4-FFF2-40B4-BE49-F238E27FC236}">
                <a16:creationId xmlns:a16="http://schemas.microsoft.com/office/drawing/2014/main" id="{30BE5963-C6CA-D66E-EE6C-9E2F7E7033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9409906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Section Intro_V1_Ligh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58A22CB-4396-924B-B314-EE52C3135FFA}"/>
              </a:ext>
            </a:extLst>
          </p:cNvPr>
          <p:cNvGrpSpPr/>
          <p:nvPr/>
        </p:nvGrpSpPr>
        <p:grpSpPr>
          <a:xfrm>
            <a:off x="7316001" y="-679448"/>
            <a:ext cx="6858000" cy="8216896"/>
            <a:chOff x="7898746" y="-1356537"/>
            <a:chExt cx="6858000" cy="8216896"/>
          </a:xfrm>
        </p:grpSpPr>
        <p:pic>
          <p:nvPicPr>
            <p:cNvPr id="22" name="Picture 21">
              <a:extLst>
                <a:ext uri="{FF2B5EF4-FFF2-40B4-BE49-F238E27FC236}">
                  <a16:creationId xmlns:a16="http://schemas.microsoft.com/office/drawing/2014/main" id="{95E1208D-DE81-1A4F-9DDA-902CCB832C2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4" name="Picture 23">
              <a:extLst>
                <a:ext uri="{FF2B5EF4-FFF2-40B4-BE49-F238E27FC236}">
                  <a16:creationId xmlns:a16="http://schemas.microsoft.com/office/drawing/2014/main" id="{F7292F1F-423B-4B47-ADB1-5AF251ABC41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0" name="Oval 19">
            <a:extLst>
              <a:ext uri="{FF2B5EF4-FFF2-40B4-BE49-F238E27FC236}">
                <a16:creationId xmlns:a16="http://schemas.microsoft.com/office/drawing/2014/main" id="{69E18C59-50FF-2347-8D7F-3C5BC2E64E51}"/>
              </a:ext>
            </a:extLst>
          </p:cNvPr>
          <p:cNvSpPr/>
          <p:nvPr/>
        </p:nvSpPr>
        <p:spPr>
          <a:xfrm>
            <a:off x="8945001" y="-812964"/>
            <a:ext cx="3600000" cy="3600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590E9B0-D6B4-524D-BCCB-5D07DD9A475F}"/>
              </a:ext>
            </a:extLst>
          </p:cNvPr>
          <p:cNvSpPr txBox="1"/>
          <p:nvPr/>
        </p:nvSpPr>
        <p:spPr>
          <a:xfrm>
            <a:off x="11556044" y="254973"/>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0" y="1625807"/>
            <a:ext cx="4376631" cy="509068"/>
          </a:xfrm>
          <a:prstGeom prst="rect">
            <a:avLst/>
          </a:prstGeom>
        </p:spPr>
        <p:txBody>
          <a:bodyPr/>
          <a:lstStyle>
            <a:lvl1pPr>
              <a:buNone/>
              <a:defRPr sz="3600" b="1" i="0">
                <a:solidFill>
                  <a:srgbClr val="2A2C2C"/>
                </a:solidFill>
                <a:latin typeface="UniversNext for MORNPC Cn" panose="020B0506030202020203" pitchFamily="34" charset="77"/>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AF512B74-C30A-F35D-796A-5E969D2EE72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Tree>
    <p:extLst>
      <p:ext uri="{BB962C8B-B14F-4D97-AF65-F5344CB8AC3E}">
        <p14:creationId xmlns:p14="http://schemas.microsoft.com/office/powerpoint/2010/main" val="2479203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1_Blank Slid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8606B0-5D27-D740-B59B-AC9D6EBF1EB2}"/>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6" name="Text Placeholder 4">
            <a:extLst>
              <a:ext uri="{FF2B5EF4-FFF2-40B4-BE49-F238E27FC236}">
                <a16:creationId xmlns:a16="http://schemas.microsoft.com/office/drawing/2014/main" id="{9CECAE9B-68AD-AE48-B340-3C35B80DBAB1}"/>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4" y="1041674"/>
            <a:ext cx="10718239" cy="1013515"/>
          </a:xfrm>
          <a:prstGeom prst="rect">
            <a:avLst/>
          </a:prstGeom>
        </p:spPr>
        <p:txBody>
          <a:bodyPr lIns="0" tIns="45720" rIns="0" bIns="182880"/>
          <a:lstStyle>
            <a:lvl1pPr marL="0" indent="0">
              <a:lnSpc>
                <a:spcPct val="100000"/>
              </a:lnSpc>
              <a:spcBef>
                <a:spcPts val="300"/>
              </a:spcBef>
              <a:spcAft>
                <a:spcPts val="30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lvl="0"/>
            <a:r>
              <a:rPr lang="en-US"/>
              <a:t>&lt; A second sub-text line can be used on this blank template &gt;</a:t>
            </a:r>
          </a:p>
          <a:p>
            <a:pPr lvl="0"/>
            <a:r>
              <a:rPr lang="en-US"/>
              <a:t>&lt; As many lines as needed may be used, including bullets if desired &gt;</a:t>
            </a:r>
          </a:p>
        </p:txBody>
      </p:sp>
      <p:sp>
        <p:nvSpPr>
          <p:cNvPr id="9" name="Text Placeholder 4">
            <a:extLst>
              <a:ext uri="{FF2B5EF4-FFF2-40B4-BE49-F238E27FC236}">
                <a16:creationId xmlns:a16="http://schemas.microsoft.com/office/drawing/2014/main" id="{17239087-31B3-DD4F-BA7F-FB12058CD77C}"/>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2" name="Picture 1">
            <a:extLst>
              <a:ext uri="{FF2B5EF4-FFF2-40B4-BE49-F238E27FC236}">
                <a16:creationId xmlns:a16="http://schemas.microsoft.com/office/drawing/2014/main" id="{F2FA9069-BD15-1DE9-D0C1-8B2D2FBB63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Tree>
    <p:extLst>
      <p:ext uri="{BB962C8B-B14F-4D97-AF65-F5344CB8AC3E}">
        <p14:creationId xmlns:p14="http://schemas.microsoft.com/office/powerpoint/2010/main" val="1725833472"/>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2_Single Box_V1">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797"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extBox 1">
            <a:extLst>
              <a:ext uri="{FF2B5EF4-FFF2-40B4-BE49-F238E27FC236}">
                <a16:creationId xmlns:a16="http://schemas.microsoft.com/office/drawing/2014/main" id="{18B84C68-9F65-83A9-9996-E7F0EFCADA0F}"/>
              </a:ext>
            </a:extLst>
          </p:cNvPr>
          <p:cNvSpPr txBox="1"/>
          <p:nvPr userDrawn="1"/>
        </p:nvSpPr>
        <p:spPr>
          <a:xfrm>
            <a:off x="11435256" y="254975"/>
            <a:ext cx="443313" cy="276999"/>
          </a:xfrm>
          <a:prstGeom prst="rect">
            <a:avLst/>
          </a:prstGeom>
          <a:noFill/>
        </p:spPr>
        <p:txBody>
          <a:bodyPr wrap="square" rtlCol="0">
            <a:spAutoFit/>
          </a:bodyPr>
          <a:lstStyle/>
          <a:p>
            <a:pPr algn="r"/>
            <a:fld id="{66AD42D7-D37A-5048-9227-4E3D0D397551}" type="slidenum">
              <a:rPr lang="en-US" sz="1199" b="0" i="0" smtClean="0">
                <a:solidFill>
                  <a:srgbClr val="5E5E5E"/>
                </a:solidFill>
                <a:latin typeface="UniversNext for MORNPC Cn" panose="020B0506030202020203" pitchFamily="34" charset="77"/>
              </a:rPr>
              <a:pPr algn="r"/>
              <a:t>‹#›</a:t>
            </a:fld>
            <a:endParaRPr lang="en-US" sz="1199"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78183A32-CF86-2CD9-3E34-62E0758C5EED}"/>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marL="0" marR="0" lvl="0" indent="0" algn="l" defTabSz="91348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4" name="Picture 1">
            <a:extLst>
              <a:ext uri="{FF2B5EF4-FFF2-40B4-BE49-F238E27FC236}">
                <a16:creationId xmlns:a16="http://schemas.microsoft.com/office/drawing/2014/main" id="{FAC97B29-779C-3495-7EFF-D1F2EAB0D7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6" name="Text Placeholder 4">
            <a:extLst>
              <a:ext uri="{FF2B5EF4-FFF2-40B4-BE49-F238E27FC236}">
                <a16:creationId xmlns:a16="http://schemas.microsoft.com/office/drawing/2014/main" id="{4A622440-4FD5-0B17-E632-164EDAA71CA7}"/>
              </a:ext>
            </a:extLst>
          </p:cNvPr>
          <p:cNvSpPr>
            <a:spLocks noGrp="1"/>
          </p:cNvSpPr>
          <p:nvPr>
            <p:ph type="body" sz="quarter" idx="18" hasCustomPrompt="1"/>
          </p:nvPr>
        </p:nvSpPr>
        <p:spPr>
          <a:xfrm>
            <a:off x="474695" y="1655880"/>
            <a:ext cx="11249946" cy="1205514"/>
          </a:xfrm>
          <a:prstGeom prst="rect">
            <a:avLst/>
          </a:prstGeom>
        </p:spPr>
        <p:txBody>
          <a:bodyPr lIns="0" tIns="45720" rIns="0" bIns="182880"/>
          <a:lstStyle>
            <a:lvl1pPr marL="0" marR="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Supporting sub-text describing the page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3960907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5CC0061D-45CD-5BAD-A424-59636F89FA6F}"/>
              </a:ext>
            </a:extLst>
          </p:cNvPr>
          <p:cNvSpPr>
            <a:spLocks noGrp="1"/>
          </p:cNvSpPr>
          <p:nvPr>
            <p:ph type="body" sz="quarter" idx="10" hasCustomPrompt="1"/>
          </p:nvPr>
        </p:nvSpPr>
        <p:spPr>
          <a:xfrm>
            <a:off x="458722" y="286956"/>
            <a:ext cx="8229600" cy="457200"/>
          </a:xfrm>
          <a:prstGeom prst="rect">
            <a:avLst/>
          </a:prstGeom>
        </p:spPr>
        <p:txBody>
          <a:bodyPr lIns="0"/>
          <a:lstStyle>
            <a:lvl1pPr marL="0" indent="0">
              <a:buNone/>
              <a:defRPr b="0" i="0">
                <a:latin typeface="UniversNext for MORNPC Cn" panose="020B0506030202020203" pitchFamily="34" charset="77"/>
              </a:defRPr>
            </a:lvl1pPr>
          </a:lstStyle>
          <a:p>
            <a:pPr lvl="0"/>
            <a:r>
              <a:rPr lang="en-US"/>
              <a:t>Click to edit primary headline</a:t>
            </a:r>
          </a:p>
        </p:txBody>
      </p:sp>
      <p:sp>
        <p:nvSpPr>
          <p:cNvPr id="27" name="Text Placeholder 26">
            <a:extLst>
              <a:ext uri="{FF2B5EF4-FFF2-40B4-BE49-F238E27FC236}">
                <a16:creationId xmlns:a16="http://schemas.microsoft.com/office/drawing/2014/main" id="{432D0388-4A49-DA79-48A4-012CECFD9630}"/>
              </a:ext>
            </a:extLst>
          </p:cNvPr>
          <p:cNvSpPr>
            <a:spLocks noGrp="1"/>
          </p:cNvSpPr>
          <p:nvPr>
            <p:ph type="body" sz="quarter" idx="11" hasCustomPrompt="1"/>
          </p:nvPr>
        </p:nvSpPr>
        <p:spPr>
          <a:xfrm>
            <a:off x="458722" y="820163"/>
            <a:ext cx="8229600" cy="457200"/>
          </a:xfrm>
          <a:prstGeom prst="rect">
            <a:avLst/>
          </a:prstGeom>
        </p:spPr>
        <p:txBody>
          <a:bodyPr lIns="0"/>
          <a:lstStyle>
            <a:lvl1pPr marL="0" indent="0">
              <a:buNone/>
              <a:defRPr b="0" i="0">
                <a:solidFill>
                  <a:srgbClr val="5E5E5E"/>
                </a:solidFill>
                <a:latin typeface="UniversNext for MORNPC Cn" panose="020B0506030202020203" pitchFamily="34" charset="77"/>
              </a:defRPr>
            </a:lvl1pPr>
          </a:lstStyle>
          <a:p>
            <a:pPr lvl="0"/>
            <a:r>
              <a:rPr lang="en-US"/>
              <a:t>Click to edit secondary headline</a:t>
            </a:r>
          </a:p>
        </p:txBody>
      </p:sp>
      <p:sp>
        <p:nvSpPr>
          <p:cNvPr id="32" name="Text Placeholder 31">
            <a:extLst>
              <a:ext uri="{FF2B5EF4-FFF2-40B4-BE49-F238E27FC236}">
                <a16:creationId xmlns:a16="http://schemas.microsoft.com/office/drawing/2014/main" id="{9452E56C-DB30-9214-DE28-D9E52BBCC9C4}"/>
              </a:ext>
            </a:extLst>
          </p:cNvPr>
          <p:cNvSpPr>
            <a:spLocks noGrp="1"/>
          </p:cNvSpPr>
          <p:nvPr>
            <p:ph type="body" sz="quarter" idx="13" hasCustomPrompt="1"/>
          </p:nvPr>
        </p:nvSpPr>
        <p:spPr>
          <a:xfrm>
            <a:off x="458722"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7" name="Text Placeholder 31">
            <a:extLst>
              <a:ext uri="{FF2B5EF4-FFF2-40B4-BE49-F238E27FC236}">
                <a16:creationId xmlns:a16="http://schemas.microsoft.com/office/drawing/2014/main" id="{E969C61A-A2C0-7122-3F37-784E341F9DDB}"/>
              </a:ext>
            </a:extLst>
          </p:cNvPr>
          <p:cNvSpPr>
            <a:spLocks noGrp="1"/>
          </p:cNvSpPr>
          <p:nvPr>
            <p:ph type="body" sz="quarter" idx="23" hasCustomPrompt="1"/>
          </p:nvPr>
        </p:nvSpPr>
        <p:spPr>
          <a:xfrm>
            <a:off x="3330028"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8" name="Text Placeholder 31">
            <a:extLst>
              <a:ext uri="{FF2B5EF4-FFF2-40B4-BE49-F238E27FC236}">
                <a16:creationId xmlns:a16="http://schemas.microsoft.com/office/drawing/2014/main" id="{2CDBBAF1-F655-CE5B-5936-C9B2A74D1A04}"/>
              </a:ext>
            </a:extLst>
          </p:cNvPr>
          <p:cNvSpPr>
            <a:spLocks noGrp="1"/>
          </p:cNvSpPr>
          <p:nvPr>
            <p:ph type="body" sz="quarter" idx="24" hasCustomPrompt="1"/>
          </p:nvPr>
        </p:nvSpPr>
        <p:spPr>
          <a:xfrm>
            <a:off x="6175375"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9" name="Text Placeholder 31">
            <a:extLst>
              <a:ext uri="{FF2B5EF4-FFF2-40B4-BE49-F238E27FC236}">
                <a16:creationId xmlns:a16="http://schemas.microsoft.com/office/drawing/2014/main" id="{0DF35197-BE8D-B721-1820-D9EBA8EF6CE3}"/>
              </a:ext>
            </a:extLst>
          </p:cNvPr>
          <p:cNvSpPr>
            <a:spLocks noGrp="1"/>
          </p:cNvSpPr>
          <p:nvPr>
            <p:ph type="body" sz="quarter" idx="25" hasCustomPrompt="1"/>
          </p:nvPr>
        </p:nvSpPr>
        <p:spPr>
          <a:xfrm>
            <a:off x="9051378"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4" name="Text Placeholder 31">
            <a:extLst>
              <a:ext uri="{FF2B5EF4-FFF2-40B4-BE49-F238E27FC236}">
                <a16:creationId xmlns:a16="http://schemas.microsoft.com/office/drawing/2014/main" id="{6D1E49AA-60E3-EDAB-F3B0-A6735BBE7CC6}"/>
              </a:ext>
            </a:extLst>
          </p:cNvPr>
          <p:cNvSpPr>
            <a:spLocks noGrp="1"/>
          </p:cNvSpPr>
          <p:nvPr>
            <p:ph type="body" sz="quarter" idx="18" hasCustomPrompt="1"/>
          </p:nvPr>
        </p:nvSpPr>
        <p:spPr>
          <a:xfrm>
            <a:off x="458722" y="5913276"/>
            <a:ext cx="11274535" cy="210312"/>
          </a:xfrm>
          <a:prstGeom prst="rect">
            <a:avLst/>
          </a:prstGeom>
        </p:spPr>
        <p:txBody>
          <a:bodyPr lIns="0" tIns="0" anchor="ctr"/>
          <a:lstStyle>
            <a:lvl1pPr marL="0" indent="0">
              <a:lnSpc>
                <a:spcPts val="2200"/>
              </a:lnSpc>
              <a:spcBef>
                <a:spcPts val="1000"/>
              </a:spcBef>
              <a:buNone/>
              <a:defRPr sz="10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source text</a:t>
            </a:r>
          </a:p>
        </p:txBody>
      </p:sp>
      <p:sp>
        <p:nvSpPr>
          <p:cNvPr id="5" name="Text Placeholder 5">
            <a:extLst>
              <a:ext uri="{FF2B5EF4-FFF2-40B4-BE49-F238E27FC236}">
                <a16:creationId xmlns:a16="http://schemas.microsoft.com/office/drawing/2014/main" id="{B0055DA0-167C-594B-7932-FF1BCE98081C}"/>
              </a:ext>
            </a:extLst>
          </p:cNvPr>
          <p:cNvSpPr>
            <a:spLocks noGrp="1"/>
          </p:cNvSpPr>
          <p:nvPr>
            <p:ph type="body" sz="quarter" idx="19" hasCustomPrompt="1"/>
          </p:nvPr>
        </p:nvSpPr>
        <p:spPr>
          <a:xfrm>
            <a:off x="2307120" y="6448070"/>
            <a:ext cx="9426137" cy="273608"/>
          </a:xfrm>
          <a:prstGeom prst="rect">
            <a:avLst/>
          </a:prstGeom>
        </p:spPr>
        <p:txBody>
          <a:bodyPr lIns="0" tIns="0" rIns="0" bIns="0"/>
          <a:lstStyle>
            <a:lvl1pPr marL="0" indent="0">
              <a:lnSpc>
                <a:spcPct val="100000"/>
              </a:lnSpc>
              <a:spcBef>
                <a:spcPts val="800"/>
              </a:spcBef>
              <a:buNone/>
              <a:defRPr sz="800" b="0" i="0">
                <a:solidFill>
                  <a:srgbClr val="ABABAB"/>
                </a:solidFill>
                <a:latin typeface="UniversNext for MORNPC Cn" panose="020B0506030202020203" pitchFamily="34" charset="77"/>
              </a:defRPr>
            </a:lvl1pPr>
            <a:lvl2pPr marL="457200" indent="0">
              <a:lnSpc>
                <a:spcPct val="100000"/>
              </a:lnSpc>
              <a:buNone/>
              <a:defRPr sz="800">
                <a:solidFill>
                  <a:srgbClr val="ABABAB"/>
                </a:solidFill>
              </a:defRPr>
            </a:lvl2pPr>
            <a:lvl3pPr marL="914400" indent="0">
              <a:lnSpc>
                <a:spcPct val="100000"/>
              </a:lnSpc>
              <a:buNone/>
              <a:defRPr sz="800">
                <a:solidFill>
                  <a:srgbClr val="ABABAB"/>
                </a:solidFill>
              </a:defRPr>
            </a:lvl3pPr>
            <a:lvl4pPr marL="1371600" indent="0">
              <a:lnSpc>
                <a:spcPct val="100000"/>
              </a:lnSpc>
              <a:buNone/>
              <a:defRPr sz="800">
                <a:solidFill>
                  <a:srgbClr val="ABABAB"/>
                </a:solidFill>
              </a:defRPr>
            </a:lvl4pPr>
            <a:lvl5pPr marL="1828800" indent="0">
              <a:lnSpc>
                <a:spcPct val="100000"/>
              </a:lnSpc>
              <a:buNone/>
              <a:defRPr sz="800">
                <a:solidFill>
                  <a:srgbClr val="ABABAB"/>
                </a:solidFill>
              </a:defRPr>
            </a:lvl5pPr>
          </a:lstStyle>
          <a:p>
            <a:pPr lvl="0"/>
            <a:r>
              <a:rPr lang="en-US"/>
              <a:t>Insert Disclosure Here</a:t>
            </a:r>
          </a:p>
        </p:txBody>
      </p:sp>
      <p:cxnSp>
        <p:nvCxnSpPr>
          <p:cNvPr id="6" name="Straight Connector 5">
            <a:extLst>
              <a:ext uri="{FF2B5EF4-FFF2-40B4-BE49-F238E27FC236}">
                <a16:creationId xmlns:a16="http://schemas.microsoft.com/office/drawing/2014/main" id="{D71F2542-817C-519F-F439-2AF42686970B}"/>
              </a:ext>
            </a:extLst>
          </p:cNvPr>
          <p:cNvCxnSpPr>
            <a:cxnSpLocks/>
          </p:cNvCxnSpPr>
          <p:nvPr userDrawn="1"/>
        </p:nvCxnSpPr>
        <p:spPr>
          <a:xfrm>
            <a:off x="2307121" y="6422632"/>
            <a:ext cx="9426137" cy="0"/>
          </a:xfrm>
          <a:prstGeom prst="line">
            <a:avLst/>
          </a:prstGeom>
          <a:ln>
            <a:solidFill>
              <a:srgbClr val="ABABAB"/>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22503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1_Bullet Points_V2">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CECAE9B-68AD-AE48-B340-3C35B80DBAB1}"/>
              </a:ext>
            </a:extLst>
          </p:cNvPr>
          <p:cNvSpPr>
            <a:spLocks noGrp="1"/>
          </p:cNvSpPr>
          <p:nvPr>
            <p:ph type="body" sz="quarter" idx="15" hasCustomPrompt="1"/>
          </p:nvPr>
        </p:nvSpPr>
        <p:spPr>
          <a:xfrm>
            <a:off x="474693"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4" y="1992151"/>
            <a:ext cx="5176123" cy="310071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FBC7C8A7-18D8-D54F-82C7-9EDEDDB76276}"/>
              </a:ext>
            </a:extLst>
          </p:cNvPr>
          <p:cNvSpPr>
            <a:spLocks noGrp="1"/>
          </p:cNvSpPr>
          <p:nvPr>
            <p:ph type="body" sz="quarter" idx="13" hasCustomPrompt="1"/>
          </p:nvPr>
        </p:nvSpPr>
        <p:spPr>
          <a:xfrm>
            <a:off x="474695" y="471082"/>
            <a:ext cx="5176122"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&gt;</a:t>
            </a:r>
          </a:p>
        </p:txBody>
      </p:sp>
      <p:sp>
        <p:nvSpPr>
          <p:cNvPr id="9" name="Text Placeholder 4">
            <a:extLst>
              <a:ext uri="{FF2B5EF4-FFF2-40B4-BE49-F238E27FC236}">
                <a16:creationId xmlns:a16="http://schemas.microsoft.com/office/drawing/2014/main" id="{6CBB9070-60DA-3D46-A565-D61FF707BAAD}"/>
              </a:ext>
            </a:extLst>
          </p:cNvPr>
          <p:cNvSpPr>
            <a:spLocks noGrp="1"/>
          </p:cNvSpPr>
          <p:nvPr>
            <p:ph type="body" sz="quarter" idx="21" hasCustomPrompt="1"/>
          </p:nvPr>
        </p:nvSpPr>
        <p:spPr>
          <a:xfrm>
            <a:off x="474695" y="942284"/>
            <a:ext cx="5176122" cy="873127"/>
          </a:xfrm>
          <a:prstGeom prst="rect">
            <a:avLst/>
          </a:prstGeom>
        </p:spPr>
        <p:txBody>
          <a:bodyPr lIns="0" tIns="45720" rIns="0" bIns="182880"/>
          <a:lstStyle>
            <a:lvl1pPr marL="0" indent="0">
              <a:lnSpc>
                <a:spcPct val="100000"/>
              </a:lnSpc>
              <a:spcBef>
                <a:spcPts val="300"/>
              </a:spcBef>
              <a:spcAft>
                <a:spcPts val="30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A second sub-text line describing the page &gt;</a:t>
            </a:r>
          </a:p>
        </p:txBody>
      </p:sp>
      <p:pic>
        <p:nvPicPr>
          <p:cNvPr id="2" name="Picture 1">
            <a:extLst>
              <a:ext uri="{FF2B5EF4-FFF2-40B4-BE49-F238E27FC236}">
                <a16:creationId xmlns:a16="http://schemas.microsoft.com/office/drawing/2014/main" id="{A474FDA8-5365-9569-D19D-C496C7B7855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837771B5-979C-AB39-1076-6F00EF1B2807}"/>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5" name="Text Placeholder 4">
            <a:extLst>
              <a:ext uri="{FF2B5EF4-FFF2-40B4-BE49-F238E27FC236}">
                <a16:creationId xmlns:a16="http://schemas.microsoft.com/office/drawing/2014/main" id="{941DF9AA-D0CE-2C1E-3FFE-1BFFCB4910BC}"/>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760261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2EE3CC6-7112-F76F-E00A-4CC21E7EC2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pic>
        <p:nvPicPr>
          <p:cNvPr id="2" name="Picture 1">
            <a:extLst>
              <a:ext uri="{FF2B5EF4-FFF2-40B4-BE49-F238E27FC236}">
                <a16:creationId xmlns:a16="http://schemas.microsoft.com/office/drawing/2014/main" id="{6857069E-0C31-59E2-920A-4664A75773D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DB0A315A-33B7-945C-8F50-A99612355BE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5BCF5B08-98DD-7DCB-6F21-2391AFBA4721}"/>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44CB162D-92B7-6D51-3842-A51184A7A2DC}"/>
              </a:ext>
            </a:extLst>
          </p:cNvPr>
          <p:cNvSpPr>
            <a:spLocks noGrp="1"/>
          </p:cNvSpPr>
          <p:nvPr>
            <p:ph type="body" sz="quarter" idx="17"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7" name="Picture 6">
            <a:extLst>
              <a:ext uri="{FF2B5EF4-FFF2-40B4-BE49-F238E27FC236}">
                <a16:creationId xmlns:a16="http://schemas.microsoft.com/office/drawing/2014/main" id="{BC5B02BD-6CA0-4789-B5A5-023D7C44981C}"/>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466"/>
          <a:stretch/>
        </p:blipFill>
        <p:spPr>
          <a:xfrm>
            <a:off x="182302" y="1470552"/>
            <a:ext cx="5176123" cy="5147963"/>
          </a:xfrm>
          <a:prstGeom prst="ellipse">
            <a:avLst/>
          </a:prstGeom>
        </p:spPr>
      </p:pic>
    </p:spTree>
    <p:extLst>
      <p:ext uri="{BB962C8B-B14F-4D97-AF65-F5344CB8AC3E}">
        <p14:creationId xmlns:p14="http://schemas.microsoft.com/office/powerpoint/2010/main" val="25422570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Large Full Box">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TextBox 3">
            <a:extLst>
              <a:ext uri="{FF2B5EF4-FFF2-40B4-BE49-F238E27FC236}">
                <a16:creationId xmlns:a16="http://schemas.microsoft.com/office/drawing/2014/main" id="{2740B7E6-6520-614C-90EA-F36188E71BBB}"/>
              </a:ext>
            </a:extLst>
          </p:cNvPr>
          <p:cNvSpPr txBox="1"/>
          <p:nvPr userDrawn="1"/>
        </p:nvSpPr>
        <p:spPr>
          <a:xfrm>
            <a:off x="244648" y="6401171"/>
            <a:ext cx="341760" cy="276999"/>
          </a:xfrm>
          <a:prstGeom prst="rect">
            <a:avLst/>
          </a:prstGeom>
          <a:noFill/>
        </p:spPr>
        <p:txBody>
          <a:bodyPr wrap="none" rtlCol="0">
            <a:spAutoFit/>
          </a:bodyPr>
          <a:lstStyle/>
          <a:p>
            <a:fld id="{66AD42D7-D37A-5048-9227-4E3D0D397551}" type="slidenum">
              <a:rPr lang="en-US" sz="1200" b="1" smtClean="0">
                <a:solidFill>
                  <a:srgbClr val="333333"/>
                </a:solidFill>
                <a:latin typeface="+mj-lt"/>
              </a:rPr>
              <a:t>‹#›</a:t>
            </a:fld>
            <a:endParaRPr lang="en-US" sz="1200" b="1">
              <a:solidFill>
                <a:srgbClr val="333333"/>
              </a:solidFill>
              <a:latin typeface="+mj-lt"/>
            </a:endParaRPr>
          </a:p>
        </p:txBody>
      </p:sp>
      <p:sp>
        <p:nvSpPr>
          <p:cNvPr id="5" name="Rounded Rectangle 4">
            <a:extLst>
              <a:ext uri="{FF2B5EF4-FFF2-40B4-BE49-F238E27FC236}">
                <a16:creationId xmlns:a16="http://schemas.microsoft.com/office/drawing/2014/main" id="{1482098F-4AA0-4E4F-8299-40EBE54067B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AF37FDEA-6D33-054C-91D7-7DFE1F1453CC}"/>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14" name="Text Placeholder 4">
            <a:extLst>
              <a:ext uri="{FF2B5EF4-FFF2-40B4-BE49-F238E27FC236}">
                <a16:creationId xmlns:a16="http://schemas.microsoft.com/office/drawing/2014/main" id="{40F42243-3AE1-2C45-AAE8-9FD23FBC4E39}"/>
              </a:ext>
            </a:extLst>
          </p:cNvPr>
          <p:cNvSpPr>
            <a:spLocks noGrp="1"/>
          </p:cNvSpPr>
          <p:nvPr>
            <p:ph type="body" sz="quarter" idx="15" hasCustomPrompt="1"/>
          </p:nvPr>
        </p:nvSpPr>
        <p:spPr>
          <a:xfrm>
            <a:off x="491628"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5" name="Text Placeholder 4">
            <a:extLst>
              <a:ext uri="{FF2B5EF4-FFF2-40B4-BE49-F238E27FC236}">
                <a16:creationId xmlns:a16="http://schemas.microsoft.com/office/drawing/2014/main" id="{9A20E519-9883-1649-894E-F0E0F616BBAC}"/>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If more than one line needed, use a blank slide &gt;</a:t>
            </a:r>
          </a:p>
        </p:txBody>
      </p:sp>
    </p:spTree>
    <p:extLst>
      <p:ext uri="{BB962C8B-B14F-4D97-AF65-F5344CB8AC3E}">
        <p14:creationId xmlns:p14="http://schemas.microsoft.com/office/powerpoint/2010/main" val="1610989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2_Blank Slide">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B409666-147C-0F43-8490-C4117CF29BC6}"/>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9EC4D1-0531-9842-BD30-8144628C03F2}"/>
              </a:ext>
            </a:extLst>
          </p:cNvPr>
          <p:cNvSpPr>
            <a:spLocks noGrp="1"/>
          </p:cNvSpPr>
          <p:nvPr>
            <p:ph type="body" sz="quarter" idx="17" hasCustomPrompt="1"/>
          </p:nvPr>
        </p:nvSpPr>
        <p:spPr>
          <a:xfrm>
            <a:off x="474694" y="1117400"/>
            <a:ext cx="10718239" cy="1205514"/>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2" name="TextBox 1">
            <a:extLst>
              <a:ext uri="{FF2B5EF4-FFF2-40B4-BE49-F238E27FC236}">
                <a16:creationId xmlns:a16="http://schemas.microsoft.com/office/drawing/2014/main" id="{4E3D687E-291A-6F1A-F5B7-0C5526D4079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30E91D8D-7966-5743-7F5D-7256397BD90F}"/>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FDF6DD7D-A392-C25D-DFC5-AC9792E9D57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Tree>
    <p:extLst>
      <p:ext uri="{BB962C8B-B14F-4D97-AF65-F5344CB8AC3E}">
        <p14:creationId xmlns:p14="http://schemas.microsoft.com/office/powerpoint/2010/main" val="580939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_6 Topic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EB43C7C-FC02-9940-8FBD-B0FB927FCC85}"/>
              </a:ext>
            </a:extLst>
          </p:cNvPr>
          <p:cNvGrpSpPr/>
          <p:nvPr userDrawn="1"/>
        </p:nvGrpSpPr>
        <p:grpSpPr>
          <a:xfrm>
            <a:off x="-69844" y="6099054"/>
            <a:ext cx="12325344" cy="6858000"/>
            <a:chOff x="-69844" y="5232400"/>
            <a:chExt cx="12325344" cy="6858000"/>
          </a:xfrm>
        </p:grpSpPr>
        <p:pic>
          <p:nvPicPr>
            <p:cNvPr id="21" name="Picture 20">
              <a:extLst>
                <a:ext uri="{FF2B5EF4-FFF2-40B4-BE49-F238E27FC236}">
                  <a16:creationId xmlns:a16="http://schemas.microsoft.com/office/drawing/2014/main" id="{75734EA9-B1CD-064F-ACDC-4656B374D1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4" name="Picture 23">
              <a:extLst>
                <a:ext uri="{FF2B5EF4-FFF2-40B4-BE49-F238E27FC236}">
                  <a16:creationId xmlns:a16="http://schemas.microsoft.com/office/drawing/2014/main" id="{93666E54-384D-FC41-B980-990636BE912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7" name="Picture 26">
              <a:extLst>
                <a:ext uri="{FF2B5EF4-FFF2-40B4-BE49-F238E27FC236}">
                  <a16:creationId xmlns:a16="http://schemas.microsoft.com/office/drawing/2014/main" id="{A362AA05-4E45-0344-93BF-115D3107E3C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5" y="14852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5" y="20641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2" y="14852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2" y="20641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38" y="14852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38" y="20641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5" y="353436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5" y="411323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2" y="353436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2" y="411323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38" y="353436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38" y="411323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4" name="TextBox 33">
            <a:extLst>
              <a:ext uri="{FF2B5EF4-FFF2-40B4-BE49-F238E27FC236}">
                <a16:creationId xmlns:a16="http://schemas.microsoft.com/office/drawing/2014/main" id="{8563BC39-D80E-7B45-80F8-78EABE4F5104}"/>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70" y="1486639"/>
            <a:ext cx="2516726" cy="1452115"/>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1" y="4855354"/>
            <a:ext cx="4119208" cy="2887551"/>
          </a:xfrm>
          <a:prstGeom prst="rect">
            <a:avLst/>
          </a:prstGeom>
        </p:spPr>
      </p:pic>
    </p:spTree>
    <p:extLst>
      <p:ext uri="{BB962C8B-B14F-4D97-AF65-F5344CB8AC3E}">
        <p14:creationId xmlns:p14="http://schemas.microsoft.com/office/powerpoint/2010/main" val="2606923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2_1/2 Image Right">
    <p:spTree>
      <p:nvGrpSpPr>
        <p:cNvPr id="1" name=""/>
        <p:cNvGrpSpPr/>
        <p:nvPr/>
      </p:nvGrpSpPr>
      <p:grpSpPr>
        <a:xfrm>
          <a:off x="0" y="0"/>
          <a:ext cx="0" cy="0"/>
          <a:chOff x="0" y="0"/>
          <a:chExt cx="0" cy="0"/>
        </a:xfrm>
      </p:grpSpPr>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6096000" y="0"/>
            <a:ext cx="6096000" cy="616164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474694" y="471081"/>
            <a:ext cx="5176123" cy="1292469"/>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4" y="1997612"/>
            <a:ext cx="5176123" cy="4164037"/>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 name="TextBox 1">
            <a:extLst>
              <a:ext uri="{FF2B5EF4-FFF2-40B4-BE49-F238E27FC236}">
                <a16:creationId xmlns:a16="http://schemas.microsoft.com/office/drawing/2014/main" id="{A5171B87-70B6-E143-ADDE-7E912EBC744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6" name="Picture 1">
            <a:extLst>
              <a:ext uri="{FF2B5EF4-FFF2-40B4-BE49-F238E27FC236}">
                <a16:creationId xmlns:a16="http://schemas.microsoft.com/office/drawing/2014/main" id="{D7A3A88F-F2B6-0536-6789-2E9786D64D6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7C441402-4151-E0BA-96A9-E3C62FF8AED5}"/>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2761470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2_1/2 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6379921" y="471081"/>
            <a:ext cx="5176123" cy="1292469"/>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6379921" y="1997612"/>
            <a:ext cx="5176123" cy="4164037"/>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0" y="0"/>
            <a:ext cx="6096000" cy="616164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2" name="TextBox 1">
            <a:extLst>
              <a:ext uri="{FF2B5EF4-FFF2-40B4-BE49-F238E27FC236}">
                <a16:creationId xmlns:a16="http://schemas.microsoft.com/office/drawing/2014/main" id="{35827BD6-3E6B-8D96-DDA0-F614F9DAA2E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6" name="Picture 1">
            <a:extLst>
              <a:ext uri="{FF2B5EF4-FFF2-40B4-BE49-F238E27FC236}">
                <a16:creationId xmlns:a16="http://schemas.microsoft.com/office/drawing/2014/main" id="{FD8FB9F5-C669-243E-36F4-9FE431CDCAE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E4535CC4-140A-F04C-B074-F962B0E7E406}"/>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9249388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2_Single Box_V1">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B84C68-9F65-83A9-9996-E7F0EFCADA0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1">
            <a:extLst>
              <a:ext uri="{FF2B5EF4-FFF2-40B4-BE49-F238E27FC236}">
                <a16:creationId xmlns:a16="http://schemas.microsoft.com/office/drawing/2014/main" id="{FAC97B29-779C-3495-7EFF-D1F2EAB0D7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6" name="Text Placeholder 4">
            <a:extLst>
              <a:ext uri="{FF2B5EF4-FFF2-40B4-BE49-F238E27FC236}">
                <a16:creationId xmlns:a16="http://schemas.microsoft.com/office/drawing/2014/main" id="{4A622440-4FD5-0B17-E632-164EDAA71CA7}"/>
              </a:ext>
            </a:extLst>
          </p:cNvPr>
          <p:cNvSpPr>
            <a:spLocks noGrp="1"/>
          </p:cNvSpPr>
          <p:nvPr>
            <p:ph type="body" sz="quarter" idx="18" hasCustomPrompt="1"/>
          </p:nvPr>
        </p:nvSpPr>
        <p:spPr>
          <a:xfrm>
            <a:off x="474694" y="1655880"/>
            <a:ext cx="11249946" cy="1205514"/>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5" name="Text Placeholder 4">
            <a:extLst>
              <a:ext uri="{FF2B5EF4-FFF2-40B4-BE49-F238E27FC236}">
                <a16:creationId xmlns:a16="http://schemas.microsoft.com/office/drawing/2014/main" id="{92EB0702-502A-74E1-1E09-A32E96A3819A}"/>
              </a:ext>
            </a:extLst>
          </p:cNvPr>
          <p:cNvSpPr>
            <a:spLocks noGrp="1"/>
          </p:cNvSpPr>
          <p:nvPr>
            <p:ph type="body" sz="quarter" idx="19"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8121496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2_Single Box_V2">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0"/>
            <a:ext cx="11555936"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4" y="1117400"/>
            <a:ext cx="10718239" cy="824356"/>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2" name="TextBox 1">
            <a:extLst>
              <a:ext uri="{FF2B5EF4-FFF2-40B4-BE49-F238E27FC236}">
                <a16:creationId xmlns:a16="http://schemas.microsoft.com/office/drawing/2014/main" id="{E7A73D0C-17B1-2F23-DAC1-033D669F04C7}"/>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CF785922-D4C5-CA63-7405-526A9CE3A92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8" name="Text Placeholder 4">
            <a:extLst>
              <a:ext uri="{FF2B5EF4-FFF2-40B4-BE49-F238E27FC236}">
                <a16:creationId xmlns:a16="http://schemas.microsoft.com/office/drawing/2014/main" id="{8EAD5A7E-C676-F148-0DD5-0A61D4BBDB9B}"/>
              </a:ext>
            </a:extLst>
          </p:cNvPr>
          <p:cNvSpPr>
            <a:spLocks noGrp="1"/>
          </p:cNvSpPr>
          <p:nvPr>
            <p:ph type="body" sz="quarter" idx="19" hasCustomPrompt="1"/>
          </p:nvPr>
        </p:nvSpPr>
        <p:spPr>
          <a:xfrm>
            <a:off x="524719" y="2834297"/>
            <a:ext cx="11147327" cy="329756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0" name="Text Placeholder 4">
            <a:extLst>
              <a:ext uri="{FF2B5EF4-FFF2-40B4-BE49-F238E27FC236}">
                <a16:creationId xmlns:a16="http://schemas.microsoft.com/office/drawing/2014/main" id="{6D110083-95B8-76DC-F17F-3FA2EA95AAC1}"/>
              </a:ext>
            </a:extLst>
          </p:cNvPr>
          <p:cNvSpPr>
            <a:spLocks noGrp="1"/>
          </p:cNvSpPr>
          <p:nvPr>
            <p:ph type="body" sz="quarter" idx="20" hasCustomPrompt="1"/>
          </p:nvPr>
        </p:nvSpPr>
        <p:spPr>
          <a:xfrm>
            <a:off x="524718" y="2246157"/>
            <a:ext cx="1114732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6" name="Text Placeholder 4">
            <a:extLst>
              <a:ext uri="{FF2B5EF4-FFF2-40B4-BE49-F238E27FC236}">
                <a16:creationId xmlns:a16="http://schemas.microsoft.com/office/drawing/2014/main" id="{AD68CC1C-80A2-5BCD-7D41-4355792CFED4}"/>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39700267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2_2/3 Box Left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3" name="Text Placeholder 4">
            <a:extLst>
              <a:ext uri="{FF2B5EF4-FFF2-40B4-BE49-F238E27FC236}">
                <a16:creationId xmlns:a16="http://schemas.microsoft.com/office/drawing/2014/main" id="{A4F1ADC1-7EE1-274C-8AC7-3211C15B3D19}"/>
              </a:ext>
            </a:extLst>
          </p:cNvPr>
          <p:cNvSpPr>
            <a:spLocks noGrp="1"/>
          </p:cNvSpPr>
          <p:nvPr>
            <p:ph type="body" sz="quarter" idx="16" hasCustomPrompt="1"/>
          </p:nvPr>
        </p:nvSpPr>
        <p:spPr>
          <a:xfrm>
            <a:off x="8461101" y="2167895"/>
            <a:ext cx="3206180" cy="387409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8D80C6DC-8652-8F40-8C85-95E301C98C19}"/>
              </a:ext>
            </a:extLst>
          </p:cNvPr>
          <p:cNvSpPr>
            <a:spLocks noGrp="1"/>
          </p:cNvSpPr>
          <p:nvPr>
            <p:ph type="body" sz="quarter" idx="15" hasCustomPrompt="1"/>
          </p:nvPr>
        </p:nvSpPr>
        <p:spPr>
          <a:xfrm>
            <a:off x="8461100" y="1579755"/>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 name="TextBox 1">
            <a:extLst>
              <a:ext uri="{FF2B5EF4-FFF2-40B4-BE49-F238E27FC236}">
                <a16:creationId xmlns:a16="http://schemas.microsoft.com/office/drawing/2014/main" id="{C7C71B66-2A6C-C42D-05E7-2E2FCC44481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6" name="Picture 1">
            <a:extLst>
              <a:ext uri="{FF2B5EF4-FFF2-40B4-BE49-F238E27FC236}">
                <a16:creationId xmlns:a16="http://schemas.microsoft.com/office/drawing/2014/main" id="{C2FF5514-7613-EF7B-5A30-E792307F2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7" name="Text Placeholder 4">
            <a:extLst>
              <a:ext uri="{FF2B5EF4-FFF2-40B4-BE49-F238E27FC236}">
                <a16:creationId xmlns:a16="http://schemas.microsoft.com/office/drawing/2014/main" id="{419C771E-8585-F2A9-2A5F-D351E78ACE00}"/>
              </a:ext>
            </a:extLst>
          </p:cNvPr>
          <p:cNvSpPr>
            <a:spLocks noGrp="1"/>
          </p:cNvSpPr>
          <p:nvPr>
            <p:ph type="body" sz="quarter" idx="18" hasCustomPrompt="1"/>
          </p:nvPr>
        </p:nvSpPr>
        <p:spPr>
          <a:xfrm>
            <a:off x="524720" y="2167895"/>
            <a:ext cx="7318800" cy="387409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8" name="Text Placeholder 4">
            <a:extLst>
              <a:ext uri="{FF2B5EF4-FFF2-40B4-BE49-F238E27FC236}">
                <a16:creationId xmlns:a16="http://schemas.microsoft.com/office/drawing/2014/main" id="{ED119112-2BB0-A4AF-52B7-9D4169FD4EC7}"/>
              </a:ext>
            </a:extLst>
          </p:cNvPr>
          <p:cNvSpPr>
            <a:spLocks noGrp="1"/>
          </p:cNvSpPr>
          <p:nvPr>
            <p:ph type="body" sz="quarter" idx="19" hasCustomPrompt="1"/>
          </p:nvPr>
        </p:nvSpPr>
        <p:spPr>
          <a:xfrm>
            <a:off x="524719" y="1579755"/>
            <a:ext cx="731880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9" name="Text Placeholder 4">
            <a:extLst>
              <a:ext uri="{FF2B5EF4-FFF2-40B4-BE49-F238E27FC236}">
                <a16:creationId xmlns:a16="http://schemas.microsoft.com/office/drawing/2014/main" id="{28F91FC8-DA81-7746-7A41-1379CD6C7A0F}"/>
              </a:ext>
            </a:extLst>
          </p:cNvPr>
          <p:cNvSpPr>
            <a:spLocks noGrp="1"/>
          </p:cNvSpPr>
          <p:nvPr>
            <p:ph type="body" sz="quarter" idx="20"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34493662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2_2/3 Container_V1b">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4" y="1117400"/>
            <a:ext cx="10718239" cy="824356"/>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8" name="Text Placeholder 4">
            <a:extLst>
              <a:ext uri="{FF2B5EF4-FFF2-40B4-BE49-F238E27FC236}">
                <a16:creationId xmlns:a16="http://schemas.microsoft.com/office/drawing/2014/main" id="{9C776E30-B88A-824B-A1AE-7BB8B4EFA775}"/>
              </a:ext>
            </a:extLst>
          </p:cNvPr>
          <p:cNvSpPr>
            <a:spLocks noGrp="1"/>
          </p:cNvSpPr>
          <p:nvPr>
            <p:ph type="body" sz="quarter" idx="19" hasCustomPrompt="1"/>
          </p:nvPr>
        </p:nvSpPr>
        <p:spPr>
          <a:xfrm>
            <a:off x="8461101" y="2797100"/>
            <a:ext cx="3206180" cy="325438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9" name="Text Placeholder 4">
            <a:extLst>
              <a:ext uri="{FF2B5EF4-FFF2-40B4-BE49-F238E27FC236}">
                <a16:creationId xmlns:a16="http://schemas.microsoft.com/office/drawing/2014/main" id="{2837B45E-F61E-6643-B942-16E066A213C1}"/>
              </a:ext>
            </a:extLst>
          </p:cNvPr>
          <p:cNvSpPr>
            <a:spLocks noGrp="1"/>
          </p:cNvSpPr>
          <p:nvPr>
            <p:ph type="body" sz="quarter" idx="15" hasCustomPrompt="1"/>
          </p:nvPr>
        </p:nvSpPr>
        <p:spPr>
          <a:xfrm>
            <a:off x="8461100" y="2208960"/>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 name="TextBox 1">
            <a:extLst>
              <a:ext uri="{FF2B5EF4-FFF2-40B4-BE49-F238E27FC236}">
                <a16:creationId xmlns:a16="http://schemas.microsoft.com/office/drawing/2014/main" id="{D31A540A-09E5-7498-ECB1-EC4ECA36AA3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6" name="Picture 1">
            <a:extLst>
              <a:ext uri="{FF2B5EF4-FFF2-40B4-BE49-F238E27FC236}">
                <a16:creationId xmlns:a16="http://schemas.microsoft.com/office/drawing/2014/main" id="{F2C0152F-2ECD-9EE3-6239-18B2FCADBE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10" name="Text Placeholder 4">
            <a:extLst>
              <a:ext uri="{FF2B5EF4-FFF2-40B4-BE49-F238E27FC236}">
                <a16:creationId xmlns:a16="http://schemas.microsoft.com/office/drawing/2014/main" id="{3E24CF9F-2F5D-68F6-BFE4-0D5025069BF5}"/>
              </a:ext>
            </a:extLst>
          </p:cNvPr>
          <p:cNvSpPr>
            <a:spLocks noGrp="1"/>
          </p:cNvSpPr>
          <p:nvPr>
            <p:ph type="body" sz="quarter" idx="18" hasCustomPrompt="1"/>
          </p:nvPr>
        </p:nvSpPr>
        <p:spPr>
          <a:xfrm>
            <a:off x="524720" y="2797100"/>
            <a:ext cx="7318800" cy="325438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C19EA864-5BDB-054E-ECC8-C39C7916B8C4}"/>
              </a:ext>
            </a:extLst>
          </p:cNvPr>
          <p:cNvSpPr>
            <a:spLocks noGrp="1"/>
          </p:cNvSpPr>
          <p:nvPr>
            <p:ph type="body" sz="quarter" idx="21" hasCustomPrompt="1"/>
          </p:nvPr>
        </p:nvSpPr>
        <p:spPr>
          <a:xfrm>
            <a:off x="524719" y="2208960"/>
            <a:ext cx="731880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7" name="Text Placeholder 4">
            <a:extLst>
              <a:ext uri="{FF2B5EF4-FFF2-40B4-BE49-F238E27FC236}">
                <a16:creationId xmlns:a16="http://schemas.microsoft.com/office/drawing/2014/main" id="{28020AB6-1A46-FFF4-3C07-AF6655150824}"/>
              </a:ext>
            </a:extLst>
          </p:cNvPr>
          <p:cNvSpPr>
            <a:spLocks noGrp="1"/>
          </p:cNvSpPr>
          <p:nvPr>
            <p:ph type="body" sz="quarter" idx="22"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4464904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2_2/3 Container_V2a">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4147687"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6"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1" name="Text Placeholder 4">
            <a:extLst>
              <a:ext uri="{FF2B5EF4-FFF2-40B4-BE49-F238E27FC236}">
                <a16:creationId xmlns:a16="http://schemas.microsoft.com/office/drawing/2014/main" id="{DD986EEF-5E88-DB40-80A2-A27DED0BB48E}"/>
              </a:ext>
            </a:extLst>
          </p:cNvPr>
          <p:cNvSpPr>
            <a:spLocks noGrp="1"/>
          </p:cNvSpPr>
          <p:nvPr>
            <p:ph type="body" sz="quarter" idx="19" hasCustomPrompt="1"/>
          </p:nvPr>
        </p:nvSpPr>
        <p:spPr>
          <a:xfrm>
            <a:off x="567168" y="2167895"/>
            <a:ext cx="3206180" cy="387409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A4341BE0-CA40-7842-A6DA-32E13BDDA0C6}"/>
              </a:ext>
            </a:extLst>
          </p:cNvPr>
          <p:cNvSpPr>
            <a:spLocks noGrp="1"/>
          </p:cNvSpPr>
          <p:nvPr>
            <p:ph type="body" sz="quarter" idx="15" hasCustomPrompt="1"/>
          </p:nvPr>
        </p:nvSpPr>
        <p:spPr>
          <a:xfrm>
            <a:off x="567167" y="1579755"/>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 name="TextBox 1">
            <a:extLst>
              <a:ext uri="{FF2B5EF4-FFF2-40B4-BE49-F238E27FC236}">
                <a16:creationId xmlns:a16="http://schemas.microsoft.com/office/drawing/2014/main" id="{9C488C8A-3E7C-2BCE-ADDE-3665D2C844D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6" name="Picture 1">
            <a:extLst>
              <a:ext uri="{FF2B5EF4-FFF2-40B4-BE49-F238E27FC236}">
                <a16:creationId xmlns:a16="http://schemas.microsoft.com/office/drawing/2014/main" id="{94408ABD-8964-FE59-74EC-7EF40E08AE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7" name="Text Placeholder 4">
            <a:extLst>
              <a:ext uri="{FF2B5EF4-FFF2-40B4-BE49-F238E27FC236}">
                <a16:creationId xmlns:a16="http://schemas.microsoft.com/office/drawing/2014/main" id="{7653D990-A815-F6A3-3748-F9DD92BE1340}"/>
              </a:ext>
            </a:extLst>
          </p:cNvPr>
          <p:cNvSpPr>
            <a:spLocks noGrp="1"/>
          </p:cNvSpPr>
          <p:nvPr>
            <p:ph type="body" sz="quarter" idx="18" hasCustomPrompt="1"/>
          </p:nvPr>
        </p:nvSpPr>
        <p:spPr>
          <a:xfrm>
            <a:off x="4385520" y="2167895"/>
            <a:ext cx="7318800" cy="387409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8" name="Text Placeholder 4">
            <a:extLst>
              <a:ext uri="{FF2B5EF4-FFF2-40B4-BE49-F238E27FC236}">
                <a16:creationId xmlns:a16="http://schemas.microsoft.com/office/drawing/2014/main" id="{A5533C01-2976-15B5-2E5D-4FFA6E44F80F}"/>
              </a:ext>
            </a:extLst>
          </p:cNvPr>
          <p:cNvSpPr>
            <a:spLocks noGrp="1"/>
          </p:cNvSpPr>
          <p:nvPr>
            <p:ph type="body" sz="quarter" idx="20" hasCustomPrompt="1"/>
          </p:nvPr>
        </p:nvSpPr>
        <p:spPr>
          <a:xfrm>
            <a:off x="4385519" y="1579755"/>
            <a:ext cx="731880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9" name="Text Placeholder 4">
            <a:extLst>
              <a:ext uri="{FF2B5EF4-FFF2-40B4-BE49-F238E27FC236}">
                <a16:creationId xmlns:a16="http://schemas.microsoft.com/office/drawing/2014/main" id="{06A16F75-8BFA-8316-33E7-09986386FA8C}"/>
              </a:ext>
            </a:extLst>
          </p:cNvPr>
          <p:cNvSpPr>
            <a:spLocks noGrp="1"/>
          </p:cNvSpPr>
          <p:nvPr>
            <p:ph type="body" sz="quarter" idx="21"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33544947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2_2/3 Container_V2b">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4147687"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6"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4" y="1117400"/>
            <a:ext cx="10718239" cy="824356"/>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4" name="Text Placeholder 4">
            <a:extLst>
              <a:ext uri="{FF2B5EF4-FFF2-40B4-BE49-F238E27FC236}">
                <a16:creationId xmlns:a16="http://schemas.microsoft.com/office/drawing/2014/main" id="{707DA9DF-5DC6-5540-A8E5-AD0030321834}"/>
              </a:ext>
            </a:extLst>
          </p:cNvPr>
          <p:cNvSpPr>
            <a:spLocks noGrp="1"/>
          </p:cNvSpPr>
          <p:nvPr>
            <p:ph type="body" sz="quarter" idx="19" hasCustomPrompt="1"/>
          </p:nvPr>
        </p:nvSpPr>
        <p:spPr>
          <a:xfrm>
            <a:off x="567168" y="2797100"/>
            <a:ext cx="3206180" cy="325438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 Placeholder 4">
            <a:extLst>
              <a:ext uri="{FF2B5EF4-FFF2-40B4-BE49-F238E27FC236}">
                <a16:creationId xmlns:a16="http://schemas.microsoft.com/office/drawing/2014/main" id="{C41E2C26-2E9E-6949-BC19-6D5F91B5C431}"/>
              </a:ext>
            </a:extLst>
          </p:cNvPr>
          <p:cNvSpPr>
            <a:spLocks noGrp="1"/>
          </p:cNvSpPr>
          <p:nvPr>
            <p:ph type="body" sz="quarter" idx="15" hasCustomPrompt="1"/>
          </p:nvPr>
        </p:nvSpPr>
        <p:spPr>
          <a:xfrm>
            <a:off x="567167" y="2208960"/>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 name="TextBox 1">
            <a:extLst>
              <a:ext uri="{FF2B5EF4-FFF2-40B4-BE49-F238E27FC236}">
                <a16:creationId xmlns:a16="http://schemas.microsoft.com/office/drawing/2014/main" id="{1E377390-D491-E075-F5CA-E608690FF829}"/>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6" name="Picture 1">
            <a:extLst>
              <a:ext uri="{FF2B5EF4-FFF2-40B4-BE49-F238E27FC236}">
                <a16:creationId xmlns:a16="http://schemas.microsoft.com/office/drawing/2014/main" id="{928830BE-3F74-634A-AC7C-6B57B83A6AE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7" name="Text Placeholder 4">
            <a:extLst>
              <a:ext uri="{FF2B5EF4-FFF2-40B4-BE49-F238E27FC236}">
                <a16:creationId xmlns:a16="http://schemas.microsoft.com/office/drawing/2014/main" id="{4E34D7EA-1F36-10B3-186D-D64B73AEB8C6}"/>
              </a:ext>
            </a:extLst>
          </p:cNvPr>
          <p:cNvSpPr>
            <a:spLocks noGrp="1"/>
          </p:cNvSpPr>
          <p:nvPr>
            <p:ph type="body" sz="quarter" idx="18" hasCustomPrompt="1"/>
          </p:nvPr>
        </p:nvSpPr>
        <p:spPr>
          <a:xfrm>
            <a:off x="4385520" y="2797100"/>
            <a:ext cx="7318800" cy="325438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8" name="Text Placeholder 4">
            <a:extLst>
              <a:ext uri="{FF2B5EF4-FFF2-40B4-BE49-F238E27FC236}">
                <a16:creationId xmlns:a16="http://schemas.microsoft.com/office/drawing/2014/main" id="{AD7DDA7A-02EC-C547-B3BD-D12690EC703A}"/>
              </a:ext>
            </a:extLst>
          </p:cNvPr>
          <p:cNvSpPr>
            <a:spLocks noGrp="1"/>
          </p:cNvSpPr>
          <p:nvPr>
            <p:ph type="body" sz="quarter" idx="21" hasCustomPrompt="1"/>
          </p:nvPr>
        </p:nvSpPr>
        <p:spPr>
          <a:xfrm>
            <a:off x="4385519" y="2208960"/>
            <a:ext cx="731880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0" name="Text Placeholder 4">
            <a:extLst>
              <a:ext uri="{FF2B5EF4-FFF2-40B4-BE49-F238E27FC236}">
                <a16:creationId xmlns:a16="http://schemas.microsoft.com/office/drawing/2014/main" id="{5CD35AEC-9DA0-57BB-B05E-687B281DA5D0}"/>
              </a:ext>
            </a:extLst>
          </p:cNvPr>
          <p:cNvSpPr>
            <a:spLocks noGrp="1"/>
          </p:cNvSpPr>
          <p:nvPr>
            <p:ph type="body" sz="quarter" idx="22"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29115585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2_1/2 Container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5713147" cy="4846322"/>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1E1E"/>
              </a:solidFill>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6178455" y="1414462"/>
            <a:ext cx="5713147" cy="4846322"/>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6E7513E3-F9D7-9141-AC4F-114DC83E64DF}"/>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274A15-AFC0-CF45-961F-B3E9C0EDF259}"/>
              </a:ext>
            </a:extLst>
          </p:cNvPr>
          <p:cNvSpPr>
            <a:spLocks noGrp="1"/>
          </p:cNvSpPr>
          <p:nvPr>
            <p:ph type="body" sz="quarter" idx="17" hasCustomPrompt="1"/>
          </p:nvPr>
        </p:nvSpPr>
        <p:spPr>
          <a:xfrm>
            <a:off x="474695" y="2235079"/>
            <a:ext cx="5311418" cy="380690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7D6C2D95-7646-4740-951F-2F4359FCC484}"/>
              </a:ext>
            </a:extLst>
          </p:cNvPr>
          <p:cNvSpPr>
            <a:spLocks noGrp="1"/>
          </p:cNvSpPr>
          <p:nvPr>
            <p:ph type="body" sz="quarter" idx="15" hasCustomPrompt="1"/>
          </p:nvPr>
        </p:nvSpPr>
        <p:spPr>
          <a:xfrm>
            <a:off x="474693" y="1646939"/>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5" name="Text Placeholder 4">
            <a:extLst>
              <a:ext uri="{FF2B5EF4-FFF2-40B4-BE49-F238E27FC236}">
                <a16:creationId xmlns:a16="http://schemas.microsoft.com/office/drawing/2014/main" id="{72D9AF64-D590-6647-A7B7-F2EC224F12C7}"/>
              </a:ext>
            </a:extLst>
          </p:cNvPr>
          <p:cNvSpPr>
            <a:spLocks noGrp="1"/>
          </p:cNvSpPr>
          <p:nvPr>
            <p:ph type="body" sz="quarter" idx="19" hasCustomPrompt="1"/>
          </p:nvPr>
        </p:nvSpPr>
        <p:spPr>
          <a:xfrm>
            <a:off x="6321963" y="2235079"/>
            <a:ext cx="5311418" cy="380690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6" name="Text Placeholder 4">
            <a:extLst>
              <a:ext uri="{FF2B5EF4-FFF2-40B4-BE49-F238E27FC236}">
                <a16:creationId xmlns:a16="http://schemas.microsoft.com/office/drawing/2014/main" id="{A3D9FA43-7EAA-C248-9329-08372A4F0B55}"/>
              </a:ext>
            </a:extLst>
          </p:cNvPr>
          <p:cNvSpPr>
            <a:spLocks noGrp="1"/>
          </p:cNvSpPr>
          <p:nvPr>
            <p:ph type="body" sz="quarter" idx="20" hasCustomPrompt="1"/>
          </p:nvPr>
        </p:nvSpPr>
        <p:spPr>
          <a:xfrm>
            <a:off x="6321961" y="1646939"/>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 name="TextBox 1">
            <a:extLst>
              <a:ext uri="{FF2B5EF4-FFF2-40B4-BE49-F238E27FC236}">
                <a16:creationId xmlns:a16="http://schemas.microsoft.com/office/drawing/2014/main" id="{B1C8BDB2-3D28-ACBB-B6B4-A58E2050E10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6" name="Picture 1">
            <a:extLst>
              <a:ext uri="{FF2B5EF4-FFF2-40B4-BE49-F238E27FC236}">
                <a16:creationId xmlns:a16="http://schemas.microsoft.com/office/drawing/2014/main" id="{96DD3341-C8A5-BCA2-A139-21C10F3E9A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7" name="Text Placeholder 4">
            <a:extLst>
              <a:ext uri="{FF2B5EF4-FFF2-40B4-BE49-F238E27FC236}">
                <a16:creationId xmlns:a16="http://schemas.microsoft.com/office/drawing/2014/main" id="{D3E359BE-CF9B-FC01-D7B8-1D46F3B65D70}"/>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237181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2_1/2 Container_V2">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4" y="1117400"/>
            <a:ext cx="10718239" cy="824356"/>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6"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5"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0" y="2743176"/>
            <a:ext cx="5395346" cy="3240181"/>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4" y="2743176"/>
            <a:ext cx="5311418" cy="3240181"/>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3" y="2207914"/>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1" y="2207914"/>
            <a:ext cx="5395345"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 name="TextBox 1">
            <a:extLst>
              <a:ext uri="{FF2B5EF4-FFF2-40B4-BE49-F238E27FC236}">
                <a16:creationId xmlns:a16="http://schemas.microsoft.com/office/drawing/2014/main" id="{992C08A0-6FB1-F7C3-9DB9-17CC1699A9D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1">
            <a:extLst>
              <a:ext uri="{FF2B5EF4-FFF2-40B4-BE49-F238E27FC236}">
                <a16:creationId xmlns:a16="http://schemas.microsoft.com/office/drawing/2014/main" id="{30BE5963-C6CA-D66E-EE6C-9E2F7E7033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5" name="Text Placeholder 4">
            <a:extLst>
              <a:ext uri="{FF2B5EF4-FFF2-40B4-BE49-F238E27FC236}">
                <a16:creationId xmlns:a16="http://schemas.microsoft.com/office/drawing/2014/main" id="{830EFEA7-0915-4238-0929-FC426B50BFAC}"/>
              </a:ext>
            </a:extLst>
          </p:cNvPr>
          <p:cNvSpPr>
            <a:spLocks noGrp="1"/>
          </p:cNvSpPr>
          <p:nvPr>
            <p:ph type="body" sz="quarter" idx="21"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67781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_Bullets_V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525B6B-903F-A14F-8718-01AF67036D94}"/>
              </a:ext>
            </a:extLst>
          </p:cNvPr>
          <p:cNvGrpSpPr/>
          <p:nvPr userDrawn="1"/>
        </p:nvGrpSpPr>
        <p:grpSpPr>
          <a:xfrm>
            <a:off x="-1844248" y="-679448"/>
            <a:ext cx="6858000" cy="8216896"/>
            <a:chOff x="7898746" y="-1356537"/>
            <a:chExt cx="6858000" cy="8216896"/>
          </a:xfrm>
        </p:grpSpPr>
        <p:pic>
          <p:nvPicPr>
            <p:cNvPr id="12" name="Picture 11">
              <a:extLst>
                <a:ext uri="{FF2B5EF4-FFF2-40B4-BE49-F238E27FC236}">
                  <a16:creationId xmlns:a16="http://schemas.microsoft.com/office/drawing/2014/main" id="{62E4CE3E-E3BD-9342-8A5B-127B2DA97E4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8A87C963-7664-9E4B-A19F-B0014E8003E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67" y="1486638"/>
            <a:ext cx="2715783" cy="7641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68" y="2352557"/>
            <a:ext cx="5176123" cy="3027598"/>
          </a:xfrm>
          <a:prstGeom prst="rect">
            <a:avLst/>
          </a:prstGeom>
        </p:spPr>
        <p:txBody>
          <a:bodyPr lIns="0" tIns="45720" rIns="0" bIns="4572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0" name="Picture 9" descr="A group of people in a building&#10;&#10;Description automatically generated with low confidence">
            <a:extLst>
              <a:ext uri="{FF2B5EF4-FFF2-40B4-BE49-F238E27FC236}">
                <a16:creationId xmlns:a16="http://schemas.microsoft.com/office/drawing/2014/main" id="{20A34CED-3F36-5343-8EA9-EE2B88E608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2021"/>
            <a:ext cx="5329460" cy="6882042"/>
          </a:xfrm>
          <a:prstGeom prst="flowChartDelay">
            <a:avLst/>
          </a:prstGeom>
        </p:spPr>
      </p:pic>
    </p:spTree>
    <p:extLst>
      <p:ext uri="{BB962C8B-B14F-4D97-AF65-F5344CB8AC3E}">
        <p14:creationId xmlns:p14="http://schemas.microsoft.com/office/powerpoint/2010/main" val="1568853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2_1/3 Sections_V1">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A9F59D2-5673-8642-9D9B-5B0865B93D7A}"/>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2" name="TextBox 1">
            <a:extLst>
              <a:ext uri="{FF2B5EF4-FFF2-40B4-BE49-F238E27FC236}">
                <a16:creationId xmlns:a16="http://schemas.microsoft.com/office/drawing/2014/main" id="{F7D5FCFF-34E4-CA16-65E7-10305556538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CA26AC7D-F3D9-4683-E0AB-23CA1A983B6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cxnSp>
        <p:nvCxnSpPr>
          <p:cNvPr id="3" name="Straight Connector 2">
            <a:extLst>
              <a:ext uri="{FF2B5EF4-FFF2-40B4-BE49-F238E27FC236}">
                <a16:creationId xmlns:a16="http://schemas.microsoft.com/office/drawing/2014/main" id="{243BF478-FB50-B51F-7D15-E2CBF0541131}"/>
              </a:ext>
            </a:extLst>
          </p:cNvPr>
          <p:cNvCxnSpPr>
            <a:cxnSpLocks/>
          </p:cNvCxnSpPr>
          <p:nvPr userDrawn="1"/>
        </p:nvCxnSpPr>
        <p:spPr>
          <a:xfrm>
            <a:off x="4176214" y="1579017"/>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887157D-D8F8-ECA5-DFBF-76FD57940757}"/>
              </a:ext>
            </a:extLst>
          </p:cNvPr>
          <p:cNvCxnSpPr>
            <a:cxnSpLocks/>
          </p:cNvCxnSpPr>
          <p:nvPr userDrawn="1"/>
        </p:nvCxnSpPr>
        <p:spPr>
          <a:xfrm>
            <a:off x="8058814" y="1579017"/>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4AE731B0-30D1-FD6B-23D9-623704DD9C29}"/>
              </a:ext>
            </a:extLst>
          </p:cNvPr>
          <p:cNvSpPr>
            <a:spLocks noGrp="1"/>
          </p:cNvSpPr>
          <p:nvPr>
            <p:ph type="body" sz="quarter" idx="25" hasCustomPrompt="1"/>
          </p:nvPr>
        </p:nvSpPr>
        <p:spPr>
          <a:xfrm>
            <a:off x="474694" y="1579676"/>
            <a:ext cx="352044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8" name="Text Placeholder 4">
            <a:extLst>
              <a:ext uri="{FF2B5EF4-FFF2-40B4-BE49-F238E27FC236}">
                <a16:creationId xmlns:a16="http://schemas.microsoft.com/office/drawing/2014/main" id="{9379C230-F19A-98B6-364D-993EDC9E8BE7}"/>
              </a:ext>
            </a:extLst>
          </p:cNvPr>
          <p:cNvSpPr>
            <a:spLocks noGrp="1"/>
          </p:cNvSpPr>
          <p:nvPr>
            <p:ph type="body" sz="quarter" idx="19" hasCustomPrompt="1"/>
          </p:nvPr>
        </p:nvSpPr>
        <p:spPr>
          <a:xfrm>
            <a:off x="474692" y="1968501"/>
            <a:ext cx="3520440" cy="4073953"/>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9" name="Text Placeholder 4">
            <a:extLst>
              <a:ext uri="{FF2B5EF4-FFF2-40B4-BE49-F238E27FC236}">
                <a16:creationId xmlns:a16="http://schemas.microsoft.com/office/drawing/2014/main" id="{4AD9D5FB-B9F3-E5B0-0751-519D1E572685}"/>
              </a:ext>
            </a:extLst>
          </p:cNvPr>
          <p:cNvSpPr>
            <a:spLocks noGrp="1"/>
          </p:cNvSpPr>
          <p:nvPr>
            <p:ph type="body" sz="quarter" idx="20" hasCustomPrompt="1"/>
          </p:nvPr>
        </p:nvSpPr>
        <p:spPr>
          <a:xfrm>
            <a:off x="4357294" y="1579676"/>
            <a:ext cx="352044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0" name="Text Placeholder 4">
            <a:extLst>
              <a:ext uri="{FF2B5EF4-FFF2-40B4-BE49-F238E27FC236}">
                <a16:creationId xmlns:a16="http://schemas.microsoft.com/office/drawing/2014/main" id="{B9C95B11-D85B-885A-9C89-A97EA081F5BB}"/>
              </a:ext>
            </a:extLst>
          </p:cNvPr>
          <p:cNvSpPr>
            <a:spLocks noGrp="1"/>
          </p:cNvSpPr>
          <p:nvPr>
            <p:ph type="body" sz="quarter" idx="21" hasCustomPrompt="1"/>
          </p:nvPr>
        </p:nvSpPr>
        <p:spPr>
          <a:xfrm>
            <a:off x="4357294" y="1968501"/>
            <a:ext cx="3520440" cy="4073953"/>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4" name="Text Placeholder 4">
            <a:extLst>
              <a:ext uri="{FF2B5EF4-FFF2-40B4-BE49-F238E27FC236}">
                <a16:creationId xmlns:a16="http://schemas.microsoft.com/office/drawing/2014/main" id="{F1C27EAE-C935-DF8C-3DA8-E1E788C59001}"/>
              </a:ext>
            </a:extLst>
          </p:cNvPr>
          <p:cNvSpPr>
            <a:spLocks noGrp="1"/>
          </p:cNvSpPr>
          <p:nvPr>
            <p:ph type="body" sz="quarter" idx="22" hasCustomPrompt="1"/>
          </p:nvPr>
        </p:nvSpPr>
        <p:spPr>
          <a:xfrm>
            <a:off x="8239894" y="1579676"/>
            <a:ext cx="352044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5" name="Text Placeholder 4">
            <a:extLst>
              <a:ext uri="{FF2B5EF4-FFF2-40B4-BE49-F238E27FC236}">
                <a16:creationId xmlns:a16="http://schemas.microsoft.com/office/drawing/2014/main" id="{D9FF93C7-1BF4-7E81-C172-CC41E2D50646}"/>
              </a:ext>
            </a:extLst>
          </p:cNvPr>
          <p:cNvSpPr>
            <a:spLocks noGrp="1"/>
          </p:cNvSpPr>
          <p:nvPr>
            <p:ph type="body" sz="quarter" idx="26" hasCustomPrompt="1"/>
          </p:nvPr>
        </p:nvSpPr>
        <p:spPr>
          <a:xfrm>
            <a:off x="8239895" y="1968501"/>
            <a:ext cx="3520440" cy="4073953"/>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F80ED022-2C25-39C8-B991-2B430A789594}"/>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4664528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2_1/3 Sections_V2">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0E8D1FC1-5806-FE98-FDB4-EE90F3F1D8A5}"/>
              </a:ext>
            </a:extLst>
          </p:cNvPr>
          <p:cNvSpPr/>
          <p:nvPr userDrawn="1"/>
        </p:nvSpPr>
        <p:spPr>
          <a:xfrm>
            <a:off x="335666" y="2042700"/>
            <a:ext cx="11555936"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2" name="TextBox 1">
            <a:extLst>
              <a:ext uri="{FF2B5EF4-FFF2-40B4-BE49-F238E27FC236}">
                <a16:creationId xmlns:a16="http://schemas.microsoft.com/office/drawing/2014/main" id="{F7D5FCFF-34E4-CA16-65E7-10305556538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CA26AC7D-F3D9-4683-E0AB-23CA1A983B6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cxnSp>
        <p:nvCxnSpPr>
          <p:cNvPr id="3" name="Straight Connector 2">
            <a:extLst>
              <a:ext uri="{FF2B5EF4-FFF2-40B4-BE49-F238E27FC236}">
                <a16:creationId xmlns:a16="http://schemas.microsoft.com/office/drawing/2014/main" id="{243BF478-FB50-B51F-7D15-E2CBF0541131}"/>
              </a:ext>
            </a:extLst>
          </p:cNvPr>
          <p:cNvCxnSpPr>
            <a:cxnSpLocks/>
          </p:cNvCxnSpPr>
          <p:nvPr userDrawn="1"/>
        </p:nvCxnSpPr>
        <p:spPr>
          <a:xfrm>
            <a:off x="4176214" y="2207914"/>
            <a:ext cx="0" cy="3941202"/>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887157D-D8F8-ECA5-DFBF-76FD57940757}"/>
              </a:ext>
            </a:extLst>
          </p:cNvPr>
          <p:cNvCxnSpPr>
            <a:cxnSpLocks/>
          </p:cNvCxnSpPr>
          <p:nvPr userDrawn="1"/>
        </p:nvCxnSpPr>
        <p:spPr>
          <a:xfrm>
            <a:off x="8058814" y="2207914"/>
            <a:ext cx="0" cy="3941202"/>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4AE731B0-30D1-FD6B-23D9-623704DD9C29}"/>
              </a:ext>
            </a:extLst>
          </p:cNvPr>
          <p:cNvSpPr>
            <a:spLocks noGrp="1"/>
          </p:cNvSpPr>
          <p:nvPr>
            <p:ph type="body" sz="quarter" idx="25" hasCustomPrompt="1"/>
          </p:nvPr>
        </p:nvSpPr>
        <p:spPr>
          <a:xfrm>
            <a:off x="474694" y="2207914"/>
            <a:ext cx="352044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8" name="Text Placeholder 4">
            <a:extLst>
              <a:ext uri="{FF2B5EF4-FFF2-40B4-BE49-F238E27FC236}">
                <a16:creationId xmlns:a16="http://schemas.microsoft.com/office/drawing/2014/main" id="{9379C230-F19A-98B6-364D-993EDC9E8BE7}"/>
              </a:ext>
            </a:extLst>
          </p:cNvPr>
          <p:cNvSpPr>
            <a:spLocks noGrp="1"/>
          </p:cNvSpPr>
          <p:nvPr>
            <p:ph type="body" sz="quarter" idx="19" hasCustomPrompt="1"/>
          </p:nvPr>
        </p:nvSpPr>
        <p:spPr>
          <a:xfrm>
            <a:off x="474692" y="2656497"/>
            <a:ext cx="3520440" cy="3492619"/>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9" name="Text Placeholder 4">
            <a:extLst>
              <a:ext uri="{FF2B5EF4-FFF2-40B4-BE49-F238E27FC236}">
                <a16:creationId xmlns:a16="http://schemas.microsoft.com/office/drawing/2014/main" id="{4AD9D5FB-B9F3-E5B0-0751-519D1E572685}"/>
              </a:ext>
            </a:extLst>
          </p:cNvPr>
          <p:cNvSpPr>
            <a:spLocks noGrp="1"/>
          </p:cNvSpPr>
          <p:nvPr>
            <p:ph type="body" sz="quarter" idx="20" hasCustomPrompt="1"/>
          </p:nvPr>
        </p:nvSpPr>
        <p:spPr>
          <a:xfrm>
            <a:off x="4357294" y="2207914"/>
            <a:ext cx="352044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0" name="Text Placeholder 4">
            <a:extLst>
              <a:ext uri="{FF2B5EF4-FFF2-40B4-BE49-F238E27FC236}">
                <a16:creationId xmlns:a16="http://schemas.microsoft.com/office/drawing/2014/main" id="{B9C95B11-D85B-885A-9C89-A97EA081F5BB}"/>
              </a:ext>
            </a:extLst>
          </p:cNvPr>
          <p:cNvSpPr>
            <a:spLocks noGrp="1"/>
          </p:cNvSpPr>
          <p:nvPr>
            <p:ph type="body" sz="quarter" idx="21" hasCustomPrompt="1"/>
          </p:nvPr>
        </p:nvSpPr>
        <p:spPr>
          <a:xfrm>
            <a:off x="4357294" y="2656497"/>
            <a:ext cx="3520440" cy="3492619"/>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4" name="Text Placeholder 4">
            <a:extLst>
              <a:ext uri="{FF2B5EF4-FFF2-40B4-BE49-F238E27FC236}">
                <a16:creationId xmlns:a16="http://schemas.microsoft.com/office/drawing/2014/main" id="{F1C27EAE-C935-DF8C-3DA8-E1E788C59001}"/>
              </a:ext>
            </a:extLst>
          </p:cNvPr>
          <p:cNvSpPr>
            <a:spLocks noGrp="1"/>
          </p:cNvSpPr>
          <p:nvPr>
            <p:ph type="body" sz="quarter" idx="22" hasCustomPrompt="1"/>
          </p:nvPr>
        </p:nvSpPr>
        <p:spPr>
          <a:xfrm>
            <a:off x="8239894" y="2207914"/>
            <a:ext cx="352044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5" name="Text Placeholder 4">
            <a:extLst>
              <a:ext uri="{FF2B5EF4-FFF2-40B4-BE49-F238E27FC236}">
                <a16:creationId xmlns:a16="http://schemas.microsoft.com/office/drawing/2014/main" id="{D9FF93C7-1BF4-7E81-C172-CC41E2D50646}"/>
              </a:ext>
            </a:extLst>
          </p:cNvPr>
          <p:cNvSpPr>
            <a:spLocks noGrp="1"/>
          </p:cNvSpPr>
          <p:nvPr>
            <p:ph type="body" sz="quarter" idx="26" hasCustomPrompt="1"/>
          </p:nvPr>
        </p:nvSpPr>
        <p:spPr>
          <a:xfrm>
            <a:off x="8239895" y="2656497"/>
            <a:ext cx="3520440" cy="3492619"/>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7" name="Text Placeholder 4">
            <a:extLst>
              <a:ext uri="{FF2B5EF4-FFF2-40B4-BE49-F238E27FC236}">
                <a16:creationId xmlns:a16="http://schemas.microsoft.com/office/drawing/2014/main" id="{78996D5E-854F-831A-3219-96D292464A5C}"/>
              </a:ext>
            </a:extLst>
          </p:cNvPr>
          <p:cNvSpPr>
            <a:spLocks noGrp="1"/>
          </p:cNvSpPr>
          <p:nvPr>
            <p:ph type="body" sz="quarter" idx="27" hasCustomPrompt="1"/>
          </p:nvPr>
        </p:nvSpPr>
        <p:spPr>
          <a:xfrm>
            <a:off x="474692" y="1117400"/>
            <a:ext cx="10718241" cy="824356"/>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2" name="Text Placeholder 4">
            <a:extLst>
              <a:ext uri="{FF2B5EF4-FFF2-40B4-BE49-F238E27FC236}">
                <a16:creationId xmlns:a16="http://schemas.microsoft.com/office/drawing/2014/main" id="{B97B9D72-8FCC-3052-EDB6-7A6F42416337}"/>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29940118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2_1/4 Sections_V1">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A9F59D2-5673-8642-9D9B-5B0865B93D7A}"/>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FC09F8C-3F96-A34B-BCCA-49D2E2295ABE}"/>
              </a:ext>
            </a:extLst>
          </p:cNvPr>
          <p:cNvCxnSpPr>
            <a:cxnSpLocks/>
          </p:cNvCxnSpPr>
          <p:nvPr userDrawn="1"/>
        </p:nvCxnSpPr>
        <p:spPr>
          <a:xfrm>
            <a:off x="3211956" y="1579017"/>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82F4BE1-BC3B-0E4E-A15A-0A3AC5E3EE05}"/>
              </a:ext>
            </a:extLst>
          </p:cNvPr>
          <p:cNvCxnSpPr>
            <a:cxnSpLocks/>
          </p:cNvCxnSpPr>
          <p:nvPr userDrawn="1"/>
        </p:nvCxnSpPr>
        <p:spPr>
          <a:xfrm>
            <a:off x="6085903" y="1579017"/>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042C53E-0BBC-FC4B-BC27-5C9E5FEA6D5D}"/>
              </a:ext>
            </a:extLst>
          </p:cNvPr>
          <p:cNvCxnSpPr>
            <a:cxnSpLocks/>
          </p:cNvCxnSpPr>
          <p:nvPr userDrawn="1"/>
        </p:nvCxnSpPr>
        <p:spPr>
          <a:xfrm>
            <a:off x="8973632" y="1579017"/>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4" y="1579676"/>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4" y="2028259"/>
            <a:ext cx="2650039" cy="4120857"/>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BDD459AE-8F46-AA47-96C6-D94A9E48F444}"/>
              </a:ext>
            </a:extLst>
          </p:cNvPr>
          <p:cNvSpPr>
            <a:spLocks noGrp="1"/>
          </p:cNvSpPr>
          <p:nvPr>
            <p:ph type="body" sz="quarter" idx="19" hasCustomPrompt="1"/>
          </p:nvPr>
        </p:nvSpPr>
        <p:spPr>
          <a:xfrm>
            <a:off x="3348637" y="1579676"/>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6" name="Text Placeholder 4">
            <a:extLst>
              <a:ext uri="{FF2B5EF4-FFF2-40B4-BE49-F238E27FC236}">
                <a16:creationId xmlns:a16="http://schemas.microsoft.com/office/drawing/2014/main" id="{B62C6EE0-9F1F-A04E-B745-72DB0A597AC2}"/>
              </a:ext>
            </a:extLst>
          </p:cNvPr>
          <p:cNvSpPr>
            <a:spLocks noGrp="1"/>
          </p:cNvSpPr>
          <p:nvPr>
            <p:ph type="body" sz="quarter" idx="20" hasCustomPrompt="1"/>
          </p:nvPr>
        </p:nvSpPr>
        <p:spPr>
          <a:xfrm>
            <a:off x="3348637" y="2028259"/>
            <a:ext cx="2650039" cy="4120857"/>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0" name="Text Placeholder 4">
            <a:extLst>
              <a:ext uri="{FF2B5EF4-FFF2-40B4-BE49-F238E27FC236}">
                <a16:creationId xmlns:a16="http://schemas.microsoft.com/office/drawing/2014/main" id="{9AD2241C-8AF4-0B44-9C15-E4415A986821}"/>
              </a:ext>
            </a:extLst>
          </p:cNvPr>
          <p:cNvSpPr>
            <a:spLocks noGrp="1"/>
          </p:cNvSpPr>
          <p:nvPr>
            <p:ph type="body" sz="quarter" idx="21" hasCustomPrompt="1"/>
          </p:nvPr>
        </p:nvSpPr>
        <p:spPr>
          <a:xfrm>
            <a:off x="6222580" y="1579676"/>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1" name="Text Placeholder 4">
            <a:extLst>
              <a:ext uri="{FF2B5EF4-FFF2-40B4-BE49-F238E27FC236}">
                <a16:creationId xmlns:a16="http://schemas.microsoft.com/office/drawing/2014/main" id="{FD29387E-286C-F749-95B2-41C7EE511439}"/>
              </a:ext>
            </a:extLst>
          </p:cNvPr>
          <p:cNvSpPr>
            <a:spLocks noGrp="1"/>
          </p:cNvSpPr>
          <p:nvPr>
            <p:ph type="body" sz="quarter" idx="22" hasCustomPrompt="1"/>
          </p:nvPr>
        </p:nvSpPr>
        <p:spPr>
          <a:xfrm>
            <a:off x="6222580" y="2028259"/>
            <a:ext cx="2650039" cy="4120857"/>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2" name="Text Placeholder 4">
            <a:extLst>
              <a:ext uri="{FF2B5EF4-FFF2-40B4-BE49-F238E27FC236}">
                <a16:creationId xmlns:a16="http://schemas.microsoft.com/office/drawing/2014/main" id="{E7DFF7A9-52A1-EA47-8405-969283B25FB3}"/>
              </a:ext>
            </a:extLst>
          </p:cNvPr>
          <p:cNvSpPr>
            <a:spLocks noGrp="1"/>
          </p:cNvSpPr>
          <p:nvPr>
            <p:ph type="body" sz="quarter" idx="23" hasCustomPrompt="1"/>
          </p:nvPr>
        </p:nvSpPr>
        <p:spPr>
          <a:xfrm>
            <a:off x="9110305" y="1579676"/>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3" name="Text Placeholder 4">
            <a:extLst>
              <a:ext uri="{FF2B5EF4-FFF2-40B4-BE49-F238E27FC236}">
                <a16:creationId xmlns:a16="http://schemas.microsoft.com/office/drawing/2014/main" id="{F5962A19-0C93-1140-82A1-91833AE6CE6F}"/>
              </a:ext>
            </a:extLst>
          </p:cNvPr>
          <p:cNvSpPr>
            <a:spLocks noGrp="1"/>
          </p:cNvSpPr>
          <p:nvPr>
            <p:ph type="body" sz="quarter" idx="24" hasCustomPrompt="1"/>
          </p:nvPr>
        </p:nvSpPr>
        <p:spPr>
          <a:xfrm>
            <a:off x="9110305" y="2028259"/>
            <a:ext cx="2650039" cy="4120857"/>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 name="TextBox 1">
            <a:extLst>
              <a:ext uri="{FF2B5EF4-FFF2-40B4-BE49-F238E27FC236}">
                <a16:creationId xmlns:a16="http://schemas.microsoft.com/office/drawing/2014/main" id="{F7D5FCFF-34E4-CA16-65E7-10305556538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CA26AC7D-F3D9-4683-E0AB-23CA1A983B6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6F014D17-B985-5CA4-6601-0AA64BF04971}"/>
              </a:ext>
            </a:extLst>
          </p:cNvPr>
          <p:cNvSpPr>
            <a:spLocks noGrp="1"/>
          </p:cNvSpPr>
          <p:nvPr>
            <p:ph type="body" sz="quarter" idx="25"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27236805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2_1/4 Sections_V2">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482098F-4AA0-4E4F-8299-40EBE54067B5}"/>
              </a:ext>
            </a:extLst>
          </p:cNvPr>
          <p:cNvSpPr/>
          <p:nvPr userDrawn="1"/>
        </p:nvSpPr>
        <p:spPr>
          <a:xfrm>
            <a:off x="335666" y="2042700"/>
            <a:ext cx="11555936"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E325A94-E49A-0C49-8F25-7128C6100FEF}"/>
              </a:ext>
            </a:extLst>
          </p:cNvPr>
          <p:cNvCxnSpPr>
            <a:cxnSpLocks/>
          </p:cNvCxnSpPr>
          <p:nvPr userDrawn="1"/>
        </p:nvCxnSpPr>
        <p:spPr>
          <a:xfrm>
            <a:off x="3211956"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F3B85CD-BD38-2445-BB08-3FFC22E453D5}"/>
              </a:ext>
            </a:extLst>
          </p:cNvPr>
          <p:cNvCxnSpPr>
            <a:cxnSpLocks/>
          </p:cNvCxnSpPr>
          <p:nvPr userDrawn="1"/>
        </p:nvCxnSpPr>
        <p:spPr>
          <a:xfrm>
            <a:off x="6085903"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76A5561-9A88-A44B-91A3-55BE3CF49041}"/>
              </a:ext>
            </a:extLst>
          </p:cNvPr>
          <p:cNvCxnSpPr>
            <a:cxnSpLocks/>
          </p:cNvCxnSpPr>
          <p:nvPr userDrawn="1"/>
        </p:nvCxnSpPr>
        <p:spPr>
          <a:xfrm>
            <a:off x="8973632"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6" name="Text Placeholder 4">
            <a:extLst>
              <a:ext uri="{FF2B5EF4-FFF2-40B4-BE49-F238E27FC236}">
                <a16:creationId xmlns:a16="http://schemas.microsoft.com/office/drawing/2014/main" id="{855DD65E-15CF-2940-A1F4-2E4CA35A4D81}"/>
              </a:ext>
            </a:extLst>
          </p:cNvPr>
          <p:cNvSpPr>
            <a:spLocks noGrp="1"/>
          </p:cNvSpPr>
          <p:nvPr>
            <p:ph type="body" sz="quarter" idx="17" hasCustomPrompt="1"/>
          </p:nvPr>
        </p:nvSpPr>
        <p:spPr>
          <a:xfrm>
            <a:off x="474694" y="1117400"/>
            <a:ext cx="10718239" cy="824356"/>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4" y="2207914"/>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4" y="2656497"/>
            <a:ext cx="2650039" cy="3492619"/>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1D3064C4-2F2E-6142-BC42-C2FF8FAFB9BB}"/>
              </a:ext>
            </a:extLst>
          </p:cNvPr>
          <p:cNvSpPr>
            <a:spLocks noGrp="1"/>
          </p:cNvSpPr>
          <p:nvPr>
            <p:ph type="body" sz="quarter" idx="19" hasCustomPrompt="1"/>
          </p:nvPr>
        </p:nvSpPr>
        <p:spPr>
          <a:xfrm>
            <a:off x="3348637" y="2207914"/>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3" name="Text Placeholder 4">
            <a:extLst>
              <a:ext uri="{FF2B5EF4-FFF2-40B4-BE49-F238E27FC236}">
                <a16:creationId xmlns:a16="http://schemas.microsoft.com/office/drawing/2014/main" id="{7E9E80A5-DAA9-234A-A908-0A69716F739D}"/>
              </a:ext>
            </a:extLst>
          </p:cNvPr>
          <p:cNvSpPr>
            <a:spLocks noGrp="1"/>
          </p:cNvSpPr>
          <p:nvPr>
            <p:ph type="body" sz="quarter" idx="20" hasCustomPrompt="1"/>
          </p:nvPr>
        </p:nvSpPr>
        <p:spPr>
          <a:xfrm>
            <a:off x="3348637" y="2656497"/>
            <a:ext cx="2650039" cy="3492619"/>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4" name="Text Placeholder 4">
            <a:extLst>
              <a:ext uri="{FF2B5EF4-FFF2-40B4-BE49-F238E27FC236}">
                <a16:creationId xmlns:a16="http://schemas.microsoft.com/office/drawing/2014/main" id="{88DBCBF3-CF5A-1F47-AD0A-2982EB9E1D65}"/>
              </a:ext>
            </a:extLst>
          </p:cNvPr>
          <p:cNvSpPr>
            <a:spLocks noGrp="1"/>
          </p:cNvSpPr>
          <p:nvPr>
            <p:ph type="body" sz="quarter" idx="21" hasCustomPrompt="1"/>
          </p:nvPr>
        </p:nvSpPr>
        <p:spPr>
          <a:xfrm>
            <a:off x="6222580" y="2207914"/>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5" name="Text Placeholder 4">
            <a:extLst>
              <a:ext uri="{FF2B5EF4-FFF2-40B4-BE49-F238E27FC236}">
                <a16:creationId xmlns:a16="http://schemas.microsoft.com/office/drawing/2014/main" id="{903B0A64-65C7-3543-8158-2DCEC892F683}"/>
              </a:ext>
            </a:extLst>
          </p:cNvPr>
          <p:cNvSpPr>
            <a:spLocks noGrp="1"/>
          </p:cNvSpPr>
          <p:nvPr>
            <p:ph type="body" sz="quarter" idx="22" hasCustomPrompt="1"/>
          </p:nvPr>
        </p:nvSpPr>
        <p:spPr>
          <a:xfrm>
            <a:off x="6222580" y="2656497"/>
            <a:ext cx="2650039" cy="3492619"/>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7" name="Text Placeholder 4">
            <a:extLst>
              <a:ext uri="{FF2B5EF4-FFF2-40B4-BE49-F238E27FC236}">
                <a16:creationId xmlns:a16="http://schemas.microsoft.com/office/drawing/2014/main" id="{3998B449-933E-6B46-9C0E-00BABDE93429}"/>
              </a:ext>
            </a:extLst>
          </p:cNvPr>
          <p:cNvSpPr>
            <a:spLocks noGrp="1"/>
          </p:cNvSpPr>
          <p:nvPr>
            <p:ph type="body" sz="quarter" idx="23" hasCustomPrompt="1"/>
          </p:nvPr>
        </p:nvSpPr>
        <p:spPr>
          <a:xfrm>
            <a:off x="9110305" y="2207914"/>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0" name="Text Placeholder 4">
            <a:extLst>
              <a:ext uri="{FF2B5EF4-FFF2-40B4-BE49-F238E27FC236}">
                <a16:creationId xmlns:a16="http://schemas.microsoft.com/office/drawing/2014/main" id="{4FA3CA78-0713-C549-8D88-33ED8B7E84C0}"/>
              </a:ext>
            </a:extLst>
          </p:cNvPr>
          <p:cNvSpPr>
            <a:spLocks noGrp="1"/>
          </p:cNvSpPr>
          <p:nvPr>
            <p:ph type="body" sz="quarter" idx="24" hasCustomPrompt="1"/>
          </p:nvPr>
        </p:nvSpPr>
        <p:spPr>
          <a:xfrm>
            <a:off x="9110305" y="2656497"/>
            <a:ext cx="2650039" cy="3492619"/>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 name="TextBox 1">
            <a:extLst>
              <a:ext uri="{FF2B5EF4-FFF2-40B4-BE49-F238E27FC236}">
                <a16:creationId xmlns:a16="http://schemas.microsoft.com/office/drawing/2014/main" id="{17C60B99-A846-3141-A011-D6109835615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9" name="Picture 1">
            <a:extLst>
              <a:ext uri="{FF2B5EF4-FFF2-40B4-BE49-F238E27FC236}">
                <a16:creationId xmlns:a16="http://schemas.microsoft.com/office/drawing/2014/main" id="{D12DF5AF-75BB-D266-41E8-37B4E260216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C53F4101-C3FE-1224-F5C2-EAF01D2F8C51}"/>
              </a:ext>
            </a:extLst>
          </p:cNvPr>
          <p:cNvSpPr>
            <a:spLocks noGrp="1"/>
          </p:cNvSpPr>
          <p:nvPr>
            <p:ph type="body" sz="quarter" idx="25"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1172043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2_3 Ideas">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4" y="3091157"/>
            <a:ext cx="3197194"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4235217" y="3091156"/>
            <a:ext cx="3197194"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7995739" y="3091157"/>
            <a:ext cx="3197194"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4" y="1689389"/>
            <a:ext cx="1927543" cy="120319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4235217" y="1689389"/>
            <a:ext cx="1927543" cy="120319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7995739" y="1689389"/>
            <a:ext cx="1927543" cy="120319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5" name="Text Placeholder 4">
            <a:extLst>
              <a:ext uri="{FF2B5EF4-FFF2-40B4-BE49-F238E27FC236}">
                <a16:creationId xmlns:a16="http://schemas.microsoft.com/office/drawing/2014/main" id="{9200CA25-2EB6-C546-B8A5-29C8637E1574}"/>
              </a:ext>
            </a:extLst>
          </p:cNvPr>
          <p:cNvSpPr>
            <a:spLocks noGrp="1"/>
          </p:cNvSpPr>
          <p:nvPr>
            <p:ph type="body" sz="quarter" idx="17" hasCustomPrompt="1"/>
          </p:nvPr>
        </p:nvSpPr>
        <p:spPr>
          <a:xfrm>
            <a:off x="474694" y="1016456"/>
            <a:ext cx="10718239" cy="447929"/>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p:txBody>
      </p:sp>
      <p:sp>
        <p:nvSpPr>
          <p:cNvPr id="17" name="Text Placeholder 4">
            <a:extLst>
              <a:ext uri="{FF2B5EF4-FFF2-40B4-BE49-F238E27FC236}">
                <a16:creationId xmlns:a16="http://schemas.microsoft.com/office/drawing/2014/main" id="{C6E8022B-1A8B-2E49-B436-79782AF71B9B}"/>
              </a:ext>
            </a:extLst>
          </p:cNvPr>
          <p:cNvSpPr>
            <a:spLocks noGrp="1"/>
          </p:cNvSpPr>
          <p:nvPr>
            <p:ph type="body" sz="quarter" idx="26" hasCustomPrompt="1"/>
          </p:nvPr>
        </p:nvSpPr>
        <p:spPr>
          <a:xfrm>
            <a:off x="474694" y="3631001"/>
            <a:ext cx="3197194" cy="210980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8FC2E49C-6804-0B4F-94E3-86080C2809AE}"/>
              </a:ext>
            </a:extLst>
          </p:cNvPr>
          <p:cNvSpPr>
            <a:spLocks noGrp="1"/>
          </p:cNvSpPr>
          <p:nvPr>
            <p:ph type="body" sz="quarter" idx="27" hasCustomPrompt="1"/>
          </p:nvPr>
        </p:nvSpPr>
        <p:spPr>
          <a:xfrm>
            <a:off x="4235216" y="3631001"/>
            <a:ext cx="3197194" cy="210980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D311BDD5-5B98-E647-AD7A-F5117CCF57EB}"/>
              </a:ext>
            </a:extLst>
          </p:cNvPr>
          <p:cNvSpPr>
            <a:spLocks noGrp="1"/>
          </p:cNvSpPr>
          <p:nvPr>
            <p:ph type="body" sz="quarter" idx="28" hasCustomPrompt="1"/>
          </p:nvPr>
        </p:nvSpPr>
        <p:spPr>
          <a:xfrm>
            <a:off x="7995739" y="3631001"/>
            <a:ext cx="3197194" cy="210980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 name="TextBox 1">
            <a:extLst>
              <a:ext uri="{FF2B5EF4-FFF2-40B4-BE49-F238E27FC236}">
                <a16:creationId xmlns:a16="http://schemas.microsoft.com/office/drawing/2014/main" id="{9ADA072D-A4AD-B0F4-8251-AF4A021E25B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47F8CDA3-421E-CD49-FC72-3C7BE9E9D16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0B5DD77E-8222-4D8D-6C71-B276A161D395}"/>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727032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2_4 Ideas_Vertical">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4" y="3158515"/>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3284489" y="3158514"/>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6093769" y="3158515"/>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4" y="1366961"/>
            <a:ext cx="2519515"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3284489" y="1366961"/>
            <a:ext cx="2519515"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6093769" y="1366961"/>
            <a:ext cx="2519515"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31" name="Text Placeholder 4">
            <a:extLst>
              <a:ext uri="{FF2B5EF4-FFF2-40B4-BE49-F238E27FC236}">
                <a16:creationId xmlns:a16="http://schemas.microsoft.com/office/drawing/2014/main" id="{B8D61C80-C7C7-A947-B8E8-AF7BC3E3AC0B}"/>
              </a:ext>
            </a:extLst>
          </p:cNvPr>
          <p:cNvSpPr>
            <a:spLocks noGrp="1"/>
          </p:cNvSpPr>
          <p:nvPr>
            <p:ph type="body" sz="quarter" idx="39" hasCustomPrompt="1"/>
          </p:nvPr>
        </p:nvSpPr>
        <p:spPr>
          <a:xfrm>
            <a:off x="8901333" y="3158515"/>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33" name="Picture Placeholder 31">
            <a:extLst>
              <a:ext uri="{FF2B5EF4-FFF2-40B4-BE49-F238E27FC236}">
                <a16:creationId xmlns:a16="http://schemas.microsoft.com/office/drawing/2014/main" id="{3C89305C-41EB-0840-97F3-E61C4774D840}"/>
              </a:ext>
            </a:extLst>
          </p:cNvPr>
          <p:cNvSpPr>
            <a:spLocks noGrp="1"/>
          </p:cNvSpPr>
          <p:nvPr>
            <p:ph type="pic" sz="quarter" idx="40" hasCustomPrompt="1"/>
          </p:nvPr>
        </p:nvSpPr>
        <p:spPr>
          <a:xfrm>
            <a:off x="8901333" y="1366961"/>
            <a:ext cx="2519515"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7" name="Text Placeholder 4">
            <a:extLst>
              <a:ext uri="{FF2B5EF4-FFF2-40B4-BE49-F238E27FC236}">
                <a16:creationId xmlns:a16="http://schemas.microsoft.com/office/drawing/2014/main" id="{55A1FE00-C9CE-2546-8C87-8240AF9CDA58}"/>
              </a:ext>
            </a:extLst>
          </p:cNvPr>
          <p:cNvSpPr>
            <a:spLocks noGrp="1"/>
          </p:cNvSpPr>
          <p:nvPr>
            <p:ph type="body" sz="quarter" idx="26" hasCustomPrompt="1"/>
          </p:nvPr>
        </p:nvSpPr>
        <p:spPr>
          <a:xfrm>
            <a:off x="474694" y="3698359"/>
            <a:ext cx="2519515" cy="210980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02945BEF-FD54-5A4F-9A81-9BD0EF86D73C}"/>
              </a:ext>
            </a:extLst>
          </p:cNvPr>
          <p:cNvSpPr>
            <a:spLocks noGrp="1"/>
          </p:cNvSpPr>
          <p:nvPr>
            <p:ph type="body" sz="quarter" idx="41" hasCustomPrompt="1"/>
          </p:nvPr>
        </p:nvSpPr>
        <p:spPr>
          <a:xfrm>
            <a:off x="3282258" y="3698359"/>
            <a:ext cx="2519515" cy="210980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139FB3AD-3B74-9848-AE29-C10C63A80734}"/>
              </a:ext>
            </a:extLst>
          </p:cNvPr>
          <p:cNvSpPr>
            <a:spLocks noGrp="1"/>
          </p:cNvSpPr>
          <p:nvPr>
            <p:ph type="body" sz="quarter" idx="42" hasCustomPrompt="1"/>
          </p:nvPr>
        </p:nvSpPr>
        <p:spPr>
          <a:xfrm>
            <a:off x="6093769" y="3698359"/>
            <a:ext cx="2519515" cy="210980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0" name="Text Placeholder 4">
            <a:extLst>
              <a:ext uri="{FF2B5EF4-FFF2-40B4-BE49-F238E27FC236}">
                <a16:creationId xmlns:a16="http://schemas.microsoft.com/office/drawing/2014/main" id="{59CB2515-0A28-6A48-B449-6B7CDEB48F6A}"/>
              </a:ext>
            </a:extLst>
          </p:cNvPr>
          <p:cNvSpPr>
            <a:spLocks noGrp="1"/>
          </p:cNvSpPr>
          <p:nvPr>
            <p:ph type="body" sz="quarter" idx="43" hasCustomPrompt="1"/>
          </p:nvPr>
        </p:nvSpPr>
        <p:spPr>
          <a:xfrm>
            <a:off x="8901332" y="3698359"/>
            <a:ext cx="2519515" cy="2109802"/>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 name="TextBox 1">
            <a:extLst>
              <a:ext uri="{FF2B5EF4-FFF2-40B4-BE49-F238E27FC236}">
                <a16:creationId xmlns:a16="http://schemas.microsoft.com/office/drawing/2014/main" id="{0DB2A9B9-1C96-3A13-15FE-90A90EB2A6E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2B93145D-8E5A-8C46-26E4-54C0D5416B0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3B2B6081-C0CF-BAFB-1ABF-064916D1845A}"/>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743464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2_4 Ideas_Horizontal">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C4469257-1DB7-2149-87DA-21032C6712C1}"/>
              </a:ext>
            </a:extLst>
          </p:cNvPr>
          <p:cNvSpPr>
            <a:spLocks noGrp="1"/>
          </p:cNvSpPr>
          <p:nvPr>
            <p:ph type="body" sz="quarter" idx="18" hasCustomPrompt="1"/>
          </p:nvPr>
        </p:nvSpPr>
        <p:spPr>
          <a:xfrm>
            <a:off x="2814366" y="1932698"/>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Brief paragraph describing the above title &gt;</a:t>
            </a:r>
          </a:p>
        </p:txBody>
      </p:sp>
      <p:sp>
        <p:nvSpPr>
          <p:cNvPr id="31" name="Text Placeholder 4">
            <a:extLst>
              <a:ext uri="{FF2B5EF4-FFF2-40B4-BE49-F238E27FC236}">
                <a16:creationId xmlns:a16="http://schemas.microsoft.com/office/drawing/2014/main" id="{6930371A-FFE7-5443-B8CB-CDD94247BCA3}"/>
              </a:ext>
            </a:extLst>
          </p:cNvPr>
          <p:cNvSpPr>
            <a:spLocks noGrp="1"/>
          </p:cNvSpPr>
          <p:nvPr>
            <p:ph type="body" sz="quarter" idx="21" hasCustomPrompt="1"/>
          </p:nvPr>
        </p:nvSpPr>
        <p:spPr>
          <a:xfrm>
            <a:off x="2814366" y="1428866"/>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33" name="Picture Placeholder 31">
            <a:extLst>
              <a:ext uri="{FF2B5EF4-FFF2-40B4-BE49-F238E27FC236}">
                <a16:creationId xmlns:a16="http://schemas.microsoft.com/office/drawing/2014/main" id="{A690D148-3930-CE42-ADCF-BFE8B0EF88FD}"/>
              </a:ext>
            </a:extLst>
          </p:cNvPr>
          <p:cNvSpPr>
            <a:spLocks noGrp="1"/>
          </p:cNvSpPr>
          <p:nvPr>
            <p:ph type="pic" sz="quarter" idx="22" hasCustomPrompt="1"/>
          </p:nvPr>
        </p:nvSpPr>
        <p:spPr>
          <a:xfrm>
            <a:off x="474694" y="1428866"/>
            <a:ext cx="2154206"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4" name="Picture Placeholder 31">
            <a:extLst>
              <a:ext uri="{FF2B5EF4-FFF2-40B4-BE49-F238E27FC236}">
                <a16:creationId xmlns:a16="http://schemas.microsoft.com/office/drawing/2014/main" id="{402575F2-2B6E-4848-94CB-C3CAC48F6F24}"/>
              </a:ext>
            </a:extLst>
          </p:cNvPr>
          <p:cNvSpPr>
            <a:spLocks noGrp="1"/>
          </p:cNvSpPr>
          <p:nvPr>
            <p:ph type="pic" sz="quarter" idx="23" hasCustomPrompt="1"/>
          </p:nvPr>
        </p:nvSpPr>
        <p:spPr>
          <a:xfrm>
            <a:off x="474694" y="3700835"/>
            <a:ext cx="2154206"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7" name="Text Placeholder 4">
            <a:extLst>
              <a:ext uri="{FF2B5EF4-FFF2-40B4-BE49-F238E27FC236}">
                <a16:creationId xmlns:a16="http://schemas.microsoft.com/office/drawing/2014/main" id="{F899C503-812F-BF4D-B8B9-A4B0483C7BDE}"/>
              </a:ext>
            </a:extLst>
          </p:cNvPr>
          <p:cNvSpPr>
            <a:spLocks noGrp="1"/>
          </p:cNvSpPr>
          <p:nvPr>
            <p:ph type="body" sz="quarter" idx="25"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38" name="Picture Placeholder 31">
            <a:extLst>
              <a:ext uri="{FF2B5EF4-FFF2-40B4-BE49-F238E27FC236}">
                <a16:creationId xmlns:a16="http://schemas.microsoft.com/office/drawing/2014/main" id="{55FA4525-029D-984A-BD88-F286D55AFFDE}"/>
              </a:ext>
            </a:extLst>
          </p:cNvPr>
          <p:cNvSpPr>
            <a:spLocks noGrp="1"/>
          </p:cNvSpPr>
          <p:nvPr>
            <p:ph type="pic" sz="quarter" idx="26" hasCustomPrompt="1"/>
          </p:nvPr>
        </p:nvSpPr>
        <p:spPr>
          <a:xfrm>
            <a:off x="6096000" y="1428866"/>
            <a:ext cx="2154206"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9" name="Picture Placeholder 31">
            <a:extLst>
              <a:ext uri="{FF2B5EF4-FFF2-40B4-BE49-F238E27FC236}">
                <a16:creationId xmlns:a16="http://schemas.microsoft.com/office/drawing/2014/main" id="{865BA62A-6283-724B-A70C-A71A95217D04}"/>
              </a:ext>
            </a:extLst>
          </p:cNvPr>
          <p:cNvSpPr>
            <a:spLocks noGrp="1"/>
          </p:cNvSpPr>
          <p:nvPr>
            <p:ph type="pic" sz="quarter" idx="27" hasCustomPrompt="1"/>
          </p:nvPr>
        </p:nvSpPr>
        <p:spPr>
          <a:xfrm>
            <a:off x="6096000" y="3700835"/>
            <a:ext cx="2154206" cy="162631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40" name="Text Placeholder 4">
            <a:extLst>
              <a:ext uri="{FF2B5EF4-FFF2-40B4-BE49-F238E27FC236}">
                <a16:creationId xmlns:a16="http://schemas.microsoft.com/office/drawing/2014/main" id="{C3CCDFD7-A60B-744E-9013-9F6B9F6D6267}"/>
              </a:ext>
            </a:extLst>
          </p:cNvPr>
          <p:cNvSpPr>
            <a:spLocks noGrp="1"/>
          </p:cNvSpPr>
          <p:nvPr>
            <p:ph type="body" sz="quarter" idx="28" hasCustomPrompt="1"/>
          </p:nvPr>
        </p:nvSpPr>
        <p:spPr>
          <a:xfrm>
            <a:off x="2814366" y="4204666"/>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Brief paragraph describing the above title &gt;</a:t>
            </a:r>
          </a:p>
        </p:txBody>
      </p:sp>
      <p:sp>
        <p:nvSpPr>
          <p:cNvPr id="41" name="Text Placeholder 4">
            <a:extLst>
              <a:ext uri="{FF2B5EF4-FFF2-40B4-BE49-F238E27FC236}">
                <a16:creationId xmlns:a16="http://schemas.microsoft.com/office/drawing/2014/main" id="{017A2FFC-1CFD-E648-9D59-DD20F5758FEF}"/>
              </a:ext>
            </a:extLst>
          </p:cNvPr>
          <p:cNvSpPr>
            <a:spLocks noGrp="1"/>
          </p:cNvSpPr>
          <p:nvPr>
            <p:ph type="body" sz="quarter" idx="29" hasCustomPrompt="1"/>
          </p:nvPr>
        </p:nvSpPr>
        <p:spPr>
          <a:xfrm>
            <a:off x="2814366" y="3700834"/>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42" name="Text Placeholder 4">
            <a:extLst>
              <a:ext uri="{FF2B5EF4-FFF2-40B4-BE49-F238E27FC236}">
                <a16:creationId xmlns:a16="http://schemas.microsoft.com/office/drawing/2014/main" id="{272EF51A-70C4-C44E-AA99-C5F103F63EC2}"/>
              </a:ext>
            </a:extLst>
          </p:cNvPr>
          <p:cNvSpPr>
            <a:spLocks noGrp="1"/>
          </p:cNvSpPr>
          <p:nvPr>
            <p:ph type="body" sz="quarter" idx="30" hasCustomPrompt="1"/>
          </p:nvPr>
        </p:nvSpPr>
        <p:spPr>
          <a:xfrm>
            <a:off x="8435671" y="1932698"/>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Brief paragraph describing the above title &gt;</a:t>
            </a:r>
          </a:p>
        </p:txBody>
      </p:sp>
      <p:sp>
        <p:nvSpPr>
          <p:cNvPr id="43" name="Text Placeholder 4">
            <a:extLst>
              <a:ext uri="{FF2B5EF4-FFF2-40B4-BE49-F238E27FC236}">
                <a16:creationId xmlns:a16="http://schemas.microsoft.com/office/drawing/2014/main" id="{B06518DB-B992-2943-BDF4-3F137DA9BBCF}"/>
              </a:ext>
            </a:extLst>
          </p:cNvPr>
          <p:cNvSpPr>
            <a:spLocks noGrp="1"/>
          </p:cNvSpPr>
          <p:nvPr>
            <p:ph type="body" sz="quarter" idx="31" hasCustomPrompt="1"/>
          </p:nvPr>
        </p:nvSpPr>
        <p:spPr>
          <a:xfrm>
            <a:off x="8435671" y="1428866"/>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44" name="Text Placeholder 4">
            <a:extLst>
              <a:ext uri="{FF2B5EF4-FFF2-40B4-BE49-F238E27FC236}">
                <a16:creationId xmlns:a16="http://schemas.microsoft.com/office/drawing/2014/main" id="{8197C2FD-CAD6-2F4B-8E2C-4F35E7A532B6}"/>
              </a:ext>
            </a:extLst>
          </p:cNvPr>
          <p:cNvSpPr>
            <a:spLocks noGrp="1"/>
          </p:cNvSpPr>
          <p:nvPr>
            <p:ph type="body" sz="quarter" idx="32" hasCustomPrompt="1"/>
          </p:nvPr>
        </p:nvSpPr>
        <p:spPr>
          <a:xfrm>
            <a:off x="8435671" y="4204666"/>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Brief paragraph describing the above title &gt;</a:t>
            </a:r>
          </a:p>
        </p:txBody>
      </p:sp>
      <p:sp>
        <p:nvSpPr>
          <p:cNvPr id="45" name="Text Placeholder 4">
            <a:extLst>
              <a:ext uri="{FF2B5EF4-FFF2-40B4-BE49-F238E27FC236}">
                <a16:creationId xmlns:a16="http://schemas.microsoft.com/office/drawing/2014/main" id="{4140B2F0-C90E-AE4B-AF88-1D60EF17C68E}"/>
              </a:ext>
            </a:extLst>
          </p:cNvPr>
          <p:cNvSpPr>
            <a:spLocks noGrp="1"/>
          </p:cNvSpPr>
          <p:nvPr>
            <p:ph type="body" sz="quarter" idx="33" hasCustomPrompt="1"/>
          </p:nvPr>
        </p:nvSpPr>
        <p:spPr>
          <a:xfrm>
            <a:off x="8435671" y="3700834"/>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2" name="TextBox 1">
            <a:extLst>
              <a:ext uri="{FF2B5EF4-FFF2-40B4-BE49-F238E27FC236}">
                <a16:creationId xmlns:a16="http://schemas.microsoft.com/office/drawing/2014/main" id="{4D2912DA-B68E-6902-7BFC-34C840A5160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5E3094E6-7C2C-02A7-2D0B-FA973043C37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1BF30E35-1856-FCF5-CD35-0DEA7A08FE19}"/>
              </a:ext>
            </a:extLst>
          </p:cNvPr>
          <p:cNvSpPr>
            <a:spLocks noGrp="1"/>
          </p:cNvSpPr>
          <p:nvPr>
            <p:ph type="body" sz="quarter" idx="34"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28970789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2_6 Ideas">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3" y="2991897"/>
            <a:ext cx="3197194"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D92B04DB-6A3C-2142-B543-DC2F7D0FEFA5}"/>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7" name="Text Placeholder 4">
            <a:extLst>
              <a:ext uri="{FF2B5EF4-FFF2-40B4-BE49-F238E27FC236}">
                <a16:creationId xmlns:a16="http://schemas.microsoft.com/office/drawing/2014/main" id="{38D388CA-A84E-8B4D-BDF6-C2FCF29539DB}"/>
              </a:ext>
            </a:extLst>
          </p:cNvPr>
          <p:cNvSpPr>
            <a:spLocks noGrp="1"/>
          </p:cNvSpPr>
          <p:nvPr>
            <p:ph type="body" sz="quarter" idx="17" hasCustomPrompt="1"/>
          </p:nvPr>
        </p:nvSpPr>
        <p:spPr>
          <a:xfrm>
            <a:off x="474694" y="1016456"/>
            <a:ext cx="10718239" cy="824700"/>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&gt;</a:t>
            </a:r>
          </a:p>
          <a:p>
            <a:pPr lvl="0"/>
            <a:endParaRPr lang="en-US"/>
          </a:p>
        </p:txBody>
      </p:sp>
      <p:sp>
        <p:nvSpPr>
          <p:cNvPr id="18" name="Picture Placeholder 31">
            <a:extLst>
              <a:ext uri="{FF2B5EF4-FFF2-40B4-BE49-F238E27FC236}">
                <a16:creationId xmlns:a16="http://schemas.microsoft.com/office/drawing/2014/main" id="{2B8747D2-4916-EB49-8F30-5198DA5D89EA}"/>
              </a:ext>
            </a:extLst>
          </p:cNvPr>
          <p:cNvSpPr>
            <a:spLocks noGrp="1"/>
          </p:cNvSpPr>
          <p:nvPr>
            <p:ph type="pic" sz="quarter" idx="23" hasCustomPrompt="1"/>
          </p:nvPr>
        </p:nvSpPr>
        <p:spPr>
          <a:xfrm>
            <a:off x="474693" y="1942101"/>
            <a:ext cx="1673779" cy="10447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9" name="Picture Placeholder 31">
            <a:extLst>
              <a:ext uri="{FF2B5EF4-FFF2-40B4-BE49-F238E27FC236}">
                <a16:creationId xmlns:a16="http://schemas.microsoft.com/office/drawing/2014/main" id="{056E0101-432C-9548-9236-A81F420A6A49}"/>
              </a:ext>
            </a:extLst>
          </p:cNvPr>
          <p:cNvSpPr>
            <a:spLocks noGrp="1"/>
          </p:cNvSpPr>
          <p:nvPr>
            <p:ph type="pic" sz="quarter" idx="24" hasCustomPrompt="1"/>
          </p:nvPr>
        </p:nvSpPr>
        <p:spPr>
          <a:xfrm>
            <a:off x="4235216" y="1942101"/>
            <a:ext cx="1673779" cy="10447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0" name="Picture Placeholder 31">
            <a:extLst>
              <a:ext uri="{FF2B5EF4-FFF2-40B4-BE49-F238E27FC236}">
                <a16:creationId xmlns:a16="http://schemas.microsoft.com/office/drawing/2014/main" id="{A1B58830-FD2D-2941-A358-8028F87DC7CD}"/>
              </a:ext>
            </a:extLst>
          </p:cNvPr>
          <p:cNvSpPr>
            <a:spLocks noGrp="1"/>
          </p:cNvSpPr>
          <p:nvPr>
            <p:ph type="pic" sz="quarter" idx="25" hasCustomPrompt="1"/>
          </p:nvPr>
        </p:nvSpPr>
        <p:spPr>
          <a:xfrm>
            <a:off x="7995738" y="1942101"/>
            <a:ext cx="1673779" cy="10447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1" name="Text Placeholder 4">
            <a:extLst>
              <a:ext uri="{FF2B5EF4-FFF2-40B4-BE49-F238E27FC236}">
                <a16:creationId xmlns:a16="http://schemas.microsoft.com/office/drawing/2014/main" id="{1CFA0F23-4007-B248-96E3-1683E677C915}"/>
              </a:ext>
            </a:extLst>
          </p:cNvPr>
          <p:cNvSpPr>
            <a:spLocks noGrp="1"/>
          </p:cNvSpPr>
          <p:nvPr>
            <p:ph type="body" sz="quarter" idx="26" hasCustomPrompt="1"/>
          </p:nvPr>
        </p:nvSpPr>
        <p:spPr>
          <a:xfrm>
            <a:off x="4235215" y="2991897"/>
            <a:ext cx="3197194"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C6244A06-D6E5-1D4F-855C-BD12E566316E}"/>
              </a:ext>
            </a:extLst>
          </p:cNvPr>
          <p:cNvSpPr>
            <a:spLocks noGrp="1"/>
          </p:cNvSpPr>
          <p:nvPr>
            <p:ph type="body" sz="quarter" idx="27" hasCustomPrompt="1"/>
          </p:nvPr>
        </p:nvSpPr>
        <p:spPr>
          <a:xfrm>
            <a:off x="7995737" y="2991897"/>
            <a:ext cx="3197194"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55" name="Text Placeholder 4">
            <a:extLst>
              <a:ext uri="{FF2B5EF4-FFF2-40B4-BE49-F238E27FC236}">
                <a16:creationId xmlns:a16="http://schemas.microsoft.com/office/drawing/2014/main" id="{9D54B5AF-D0FE-A24D-87A2-BF0F30D30AC2}"/>
              </a:ext>
            </a:extLst>
          </p:cNvPr>
          <p:cNvSpPr>
            <a:spLocks noGrp="1"/>
          </p:cNvSpPr>
          <p:nvPr>
            <p:ph type="body" sz="quarter" idx="28" hasCustomPrompt="1"/>
          </p:nvPr>
        </p:nvSpPr>
        <p:spPr>
          <a:xfrm>
            <a:off x="474693" y="4892291"/>
            <a:ext cx="3197194"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56" name="Picture Placeholder 31">
            <a:extLst>
              <a:ext uri="{FF2B5EF4-FFF2-40B4-BE49-F238E27FC236}">
                <a16:creationId xmlns:a16="http://schemas.microsoft.com/office/drawing/2014/main" id="{495FF8B1-493C-374B-A167-13B29A07C22D}"/>
              </a:ext>
            </a:extLst>
          </p:cNvPr>
          <p:cNvSpPr>
            <a:spLocks noGrp="1"/>
          </p:cNvSpPr>
          <p:nvPr>
            <p:ph type="pic" sz="quarter" idx="29" hasCustomPrompt="1"/>
          </p:nvPr>
        </p:nvSpPr>
        <p:spPr>
          <a:xfrm>
            <a:off x="474693" y="3842495"/>
            <a:ext cx="1673779" cy="10447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7" name="Picture Placeholder 31">
            <a:extLst>
              <a:ext uri="{FF2B5EF4-FFF2-40B4-BE49-F238E27FC236}">
                <a16:creationId xmlns:a16="http://schemas.microsoft.com/office/drawing/2014/main" id="{FE14B21B-D94E-494E-9C5E-2DB9755E419C}"/>
              </a:ext>
            </a:extLst>
          </p:cNvPr>
          <p:cNvSpPr>
            <a:spLocks noGrp="1"/>
          </p:cNvSpPr>
          <p:nvPr>
            <p:ph type="pic" sz="quarter" idx="30" hasCustomPrompt="1"/>
          </p:nvPr>
        </p:nvSpPr>
        <p:spPr>
          <a:xfrm>
            <a:off x="4235216" y="3842495"/>
            <a:ext cx="1673779" cy="10447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8" name="Picture Placeholder 31">
            <a:extLst>
              <a:ext uri="{FF2B5EF4-FFF2-40B4-BE49-F238E27FC236}">
                <a16:creationId xmlns:a16="http://schemas.microsoft.com/office/drawing/2014/main" id="{C49B1FBC-0218-204E-BF39-7847430FF993}"/>
              </a:ext>
            </a:extLst>
          </p:cNvPr>
          <p:cNvSpPr>
            <a:spLocks noGrp="1"/>
          </p:cNvSpPr>
          <p:nvPr>
            <p:ph type="pic" sz="quarter" idx="31" hasCustomPrompt="1"/>
          </p:nvPr>
        </p:nvSpPr>
        <p:spPr>
          <a:xfrm>
            <a:off x="7995738" y="3842495"/>
            <a:ext cx="1673779" cy="10447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9" name="Text Placeholder 4">
            <a:extLst>
              <a:ext uri="{FF2B5EF4-FFF2-40B4-BE49-F238E27FC236}">
                <a16:creationId xmlns:a16="http://schemas.microsoft.com/office/drawing/2014/main" id="{F0EB3283-2BB7-8D4A-880E-76510A48C097}"/>
              </a:ext>
            </a:extLst>
          </p:cNvPr>
          <p:cNvSpPr>
            <a:spLocks noGrp="1"/>
          </p:cNvSpPr>
          <p:nvPr>
            <p:ph type="body" sz="quarter" idx="32" hasCustomPrompt="1"/>
          </p:nvPr>
        </p:nvSpPr>
        <p:spPr>
          <a:xfrm>
            <a:off x="4235215" y="4892291"/>
            <a:ext cx="3197194"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60" name="Text Placeholder 4">
            <a:extLst>
              <a:ext uri="{FF2B5EF4-FFF2-40B4-BE49-F238E27FC236}">
                <a16:creationId xmlns:a16="http://schemas.microsoft.com/office/drawing/2014/main" id="{7FE69B65-2EF3-E846-B7CF-607212670694}"/>
              </a:ext>
            </a:extLst>
          </p:cNvPr>
          <p:cNvSpPr>
            <a:spLocks noGrp="1"/>
          </p:cNvSpPr>
          <p:nvPr>
            <p:ph type="body" sz="quarter" idx="33" hasCustomPrompt="1"/>
          </p:nvPr>
        </p:nvSpPr>
        <p:spPr>
          <a:xfrm>
            <a:off x="7995737" y="4892291"/>
            <a:ext cx="3197194"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 name="TextBox 1">
            <a:extLst>
              <a:ext uri="{FF2B5EF4-FFF2-40B4-BE49-F238E27FC236}">
                <a16:creationId xmlns:a16="http://schemas.microsoft.com/office/drawing/2014/main" id="{0DC900DD-8681-46EB-8876-AC883129F345}"/>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5" name="Picture 1">
            <a:extLst>
              <a:ext uri="{FF2B5EF4-FFF2-40B4-BE49-F238E27FC236}">
                <a16:creationId xmlns:a16="http://schemas.microsoft.com/office/drawing/2014/main" id="{AB791D25-6069-85D6-5706-18B28936DCC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 Placeholder 4">
            <a:extLst>
              <a:ext uri="{FF2B5EF4-FFF2-40B4-BE49-F238E27FC236}">
                <a16:creationId xmlns:a16="http://schemas.microsoft.com/office/drawing/2014/main" id="{9C3BE4EE-C3C9-8546-AFF1-88062FCDE2F2}"/>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36667048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2_Quote/Call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846149-0394-A842-B3E8-63F25AD3E3F0}"/>
              </a:ext>
            </a:extLst>
          </p:cNvPr>
          <p:cNvSpPr txBox="1"/>
          <p:nvPr userDrawn="1"/>
        </p:nvSpPr>
        <p:spPr>
          <a:xfrm>
            <a:off x="9743548" y="2507797"/>
            <a:ext cx="2966612" cy="7786747"/>
          </a:xfrm>
          <a:prstGeom prst="rect">
            <a:avLst/>
          </a:prstGeom>
          <a:noFill/>
        </p:spPr>
        <p:txBody>
          <a:bodyPr wrap="square" rtlCol="0">
            <a:spAutoFit/>
          </a:bodyPr>
          <a:lstStyle/>
          <a:p>
            <a:pPr marL="0" marR="0" lvl="0" indent="0" algn="l" defTabSz="453351" rtl="0" eaLnBrk="1" fontAlgn="auto" latinLnBrk="0" hangingPunct="1">
              <a:lnSpc>
                <a:spcPct val="100000"/>
              </a:lnSpc>
              <a:spcBef>
                <a:spcPts val="0"/>
              </a:spcBef>
              <a:spcAft>
                <a:spcPts val="0"/>
              </a:spcAft>
              <a:buClrTx/>
              <a:buSzTx/>
              <a:buFontTx/>
              <a:buNone/>
              <a:tabLst/>
              <a:defRPr/>
            </a:pPr>
            <a:r>
              <a:rPr kumimoji="0" lang="en-AU" sz="50000" b="1" i="0" u="none" strike="noStrike" kern="0" cap="none" spc="0" normalizeH="0" baseline="0" noProof="0">
                <a:ln>
                  <a:noFill/>
                </a:ln>
                <a:solidFill>
                  <a:srgbClr val="FFFFFF">
                    <a:lumMod val="85000"/>
                  </a:srgbClr>
                </a:solidFill>
                <a:effectLst/>
                <a:uLnTx/>
                <a:uFillTx/>
                <a:latin typeface="Lucida Grande"/>
                <a:ea typeface="ＭＳ Ｐゴシック" charset="0"/>
                <a:cs typeface="+mn-cs"/>
              </a:rPr>
              <a:t>”</a:t>
            </a:r>
          </a:p>
        </p:txBody>
      </p:sp>
      <p:sp>
        <p:nvSpPr>
          <p:cNvPr id="6" name="Rectangle 5">
            <a:extLst>
              <a:ext uri="{FF2B5EF4-FFF2-40B4-BE49-F238E27FC236}">
                <a16:creationId xmlns:a16="http://schemas.microsoft.com/office/drawing/2014/main" id="{3CE691E8-C906-7644-86A3-C3D047F941C4}"/>
              </a:ext>
            </a:extLst>
          </p:cNvPr>
          <p:cNvSpPr/>
          <p:nvPr userDrawn="1"/>
        </p:nvSpPr>
        <p:spPr>
          <a:xfrm>
            <a:off x="-477714" y="-1233898"/>
            <a:ext cx="2966612" cy="7786747"/>
          </a:xfrm>
          <a:prstGeom prst="rect">
            <a:avLst/>
          </a:prstGeom>
        </p:spPr>
        <p:txBody>
          <a:bodyPr wrap="square">
            <a:spAutoFit/>
          </a:bodyPr>
          <a:lstStyle/>
          <a:p>
            <a:pPr marL="0" marR="0" lvl="0" indent="0" algn="l" defTabSz="453351" rtl="0" eaLnBrk="1" fontAlgn="auto" latinLnBrk="0" hangingPunct="1">
              <a:lnSpc>
                <a:spcPct val="100000"/>
              </a:lnSpc>
              <a:spcBef>
                <a:spcPts val="0"/>
              </a:spcBef>
              <a:spcAft>
                <a:spcPts val="0"/>
              </a:spcAft>
              <a:buClrTx/>
              <a:buSzTx/>
              <a:buFontTx/>
              <a:buNone/>
              <a:tabLst/>
              <a:defRPr/>
            </a:pPr>
            <a:r>
              <a:rPr kumimoji="0" lang="en-AU" sz="50000" b="1" i="0" u="none" strike="noStrike" kern="0" cap="none" spc="0" normalizeH="0" baseline="0" noProof="0">
                <a:ln>
                  <a:noFill/>
                </a:ln>
                <a:solidFill>
                  <a:srgbClr val="FFFFFF">
                    <a:lumMod val="85000"/>
                  </a:srgbClr>
                </a:solidFill>
                <a:effectLst/>
                <a:uLnTx/>
                <a:uFillTx/>
                <a:latin typeface="Lucida Grande"/>
                <a:ea typeface="ＭＳ Ｐゴシック" charset="0"/>
                <a:cs typeface="+mn-cs"/>
              </a:rPr>
              <a:t>“</a:t>
            </a:r>
            <a:endParaRPr kumimoji="0" lang="en-AU" sz="50000" b="0" i="0" u="none" strike="noStrike" kern="0" cap="none" spc="0" normalizeH="0" baseline="0" noProof="0">
              <a:ln>
                <a:noFill/>
              </a:ln>
              <a:solidFill>
                <a:srgbClr val="FFFFFF">
                  <a:lumMod val="85000"/>
                </a:srgbClr>
              </a:solidFill>
              <a:effectLst/>
              <a:uLnTx/>
              <a:uFillTx/>
              <a:latin typeface="Lucida Grande"/>
              <a:ea typeface="ＭＳ Ｐゴシック" charset="0"/>
              <a:cs typeface="+mn-cs"/>
            </a:endParaRPr>
          </a:p>
        </p:txBody>
      </p:sp>
      <p:sp>
        <p:nvSpPr>
          <p:cNvPr id="7" name="Text Placeholder 4">
            <a:extLst>
              <a:ext uri="{FF2B5EF4-FFF2-40B4-BE49-F238E27FC236}">
                <a16:creationId xmlns:a16="http://schemas.microsoft.com/office/drawing/2014/main" id="{C495E677-EFC9-DF47-8A34-B5CF6FDA0D42}"/>
              </a:ext>
            </a:extLst>
          </p:cNvPr>
          <p:cNvSpPr>
            <a:spLocks noGrp="1"/>
          </p:cNvSpPr>
          <p:nvPr>
            <p:ph type="body" sz="quarter" idx="17" hasCustomPrompt="1"/>
          </p:nvPr>
        </p:nvSpPr>
        <p:spPr>
          <a:xfrm>
            <a:off x="2488898" y="2154786"/>
            <a:ext cx="7543376" cy="1790197"/>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Quote text size may be changed to a smaller or bigger text size depending on the amount of text.</a:t>
            </a:r>
          </a:p>
        </p:txBody>
      </p:sp>
      <p:sp>
        <p:nvSpPr>
          <p:cNvPr id="8" name="Text Placeholder 4">
            <a:extLst>
              <a:ext uri="{FF2B5EF4-FFF2-40B4-BE49-F238E27FC236}">
                <a16:creationId xmlns:a16="http://schemas.microsoft.com/office/drawing/2014/main" id="{25FE180F-035C-1D4F-9700-534AE7A5A563}"/>
              </a:ext>
            </a:extLst>
          </p:cNvPr>
          <p:cNvSpPr>
            <a:spLocks noGrp="1"/>
          </p:cNvSpPr>
          <p:nvPr>
            <p:ph type="body" sz="quarter" idx="15" hasCustomPrompt="1"/>
          </p:nvPr>
        </p:nvSpPr>
        <p:spPr>
          <a:xfrm>
            <a:off x="2488898" y="5643652"/>
            <a:ext cx="3197194"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Name of person &gt;</a:t>
            </a:r>
          </a:p>
        </p:txBody>
      </p:sp>
      <p:sp>
        <p:nvSpPr>
          <p:cNvPr id="2" name="TextBox 1">
            <a:extLst>
              <a:ext uri="{FF2B5EF4-FFF2-40B4-BE49-F238E27FC236}">
                <a16:creationId xmlns:a16="http://schemas.microsoft.com/office/drawing/2014/main" id="{6BFE8A0F-EB62-A414-53CB-4FC3CAB374C9}"/>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1">
            <a:extLst>
              <a:ext uri="{FF2B5EF4-FFF2-40B4-BE49-F238E27FC236}">
                <a16:creationId xmlns:a16="http://schemas.microsoft.com/office/drawing/2014/main" id="{D2F6D65E-CBEB-5F83-C7ED-E0261DE93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Tree>
    <p:extLst>
      <p:ext uri="{BB962C8B-B14F-4D97-AF65-F5344CB8AC3E}">
        <p14:creationId xmlns:p14="http://schemas.microsoft.com/office/powerpoint/2010/main" val="6142406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2_Disclosure">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4" y="471082"/>
            <a:ext cx="1108134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Important Disclosure Information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016456"/>
            <a:ext cx="11555936" cy="5174279"/>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2649574A-AF88-964D-82C3-5E63001A86A2}"/>
              </a:ext>
            </a:extLst>
          </p:cNvPr>
          <p:cNvSpPr>
            <a:spLocks noGrp="1"/>
          </p:cNvSpPr>
          <p:nvPr>
            <p:ph type="body" sz="quarter" idx="16" hasCustomPrompt="1"/>
          </p:nvPr>
        </p:nvSpPr>
        <p:spPr>
          <a:xfrm>
            <a:off x="474692" y="1170276"/>
            <a:ext cx="11081351" cy="48553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Place disclosure text here &gt;</a:t>
            </a:r>
          </a:p>
        </p:txBody>
      </p:sp>
      <p:sp>
        <p:nvSpPr>
          <p:cNvPr id="2" name="TextBox 1">
            <a:extLst>
              <a:ext uri="{FF2B5EF4-FFF2-40B4-BE49-F238E27FC236}">
                <a16:creationId xmlns:a16="http://schemas.microsoft.com/office/drawing/2014/main" id="{80CA85AF-D4AE-BBC4-4EFB-38D82A848762}"/>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1">
            <a:extLst>
              <a:ext uri="{FF2B5EF4-FFF2-40B4-BE49-F238E27FC236}">
                <a16:creationId xmlns:a16="http://schemas.microsoft.com/office/drawing/2014/main" id="{A37D9D5A-33E4-0014-030C-1EA82E00FC1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5" name="Text Placeholder 4">
            <a:extLst>
              <a:ext uri="{FF2B5EF4-FFF2-40B4-BE49-F238E27FC236}">
                <a16:creationId xmlns:a16="http://schemas.microsoft.com/office/drawing/2014/main" id="{D15B9879-615B-F512-AA5E-371CED6B436C}"/>
              </a:ext>
            </a:extLst>
          </p:cNvPr>
          <p:cNvSpPr>
            <a:spLocks noGrp="1"/>
          </p:cNvSpPr>
          <p:nvPr>
            <p:ph type="body" sz="quarter" idx="18"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78487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_Bullets_V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87A659F-8D13-7C4D-9CA1-09B5785CBB22}"/>
              </a:ext>
            </a:extLst>
          </p:cNvPr>
          <p:cNvGrpSpPr/>
          <p:nvPr userDrawn="1"/>
        </p:nvGrpSpPr>
        <p:grpSpPr>
          <a:xfrm>
            <a:off x="6400801" y="-679448"/>
            <a:ext cx="6858000" cy="8216896"/>
            <a:chOff x="7898746" y="-1356537"/>
            <a:chExt cx="6858000" cy="8216896"/>
          </a:xfrm>
        </p:grpSpPr>
        <p:pic>
          <p:nvPicPr>
            <p:cNvPr id="10" name="Picture 9">
              <a:extLst>
                <a:ext uri="{FF2B5EF4-FFF2-40B4-BE49-F238E27FC236}">
                  <a16:creationId xmlns:a16="http://schemas.microsoft.com/office/drawing/2014/main" id="{995F1540-C89E-2F45-A66B-E84156A516D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5CB7E470-363A-0742-A302-11F9CB5342A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0" y="-955152"/>
            <a:ext cx="8768304"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9" y="1486638"/>
            <a:ext cx="2715783" cy="7641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1999" y="2352557"/>
            <a:ext cx="5176123" cy="3027598"/>
          </a:xfrm>
          <a:prstGeom prst="rect">
            <a:avLst/>
          </a:prstGeom>
        </p:spPr>
        <p:txBody>
          <a:bodyPr lIns="0" tIns="45720" rIns="0" bIns="4572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F9F9F9"/>
                </a:solidFill>
                <a:latin typeface="UniversNext for MORNPC Cn" panose="020B0506030202020203" pitchFamily="34" charset="77"/>
              </a:rPr>
              <a:t>‹#›</a:t>
            </a:fld>
            <a:endParaRPr lang="en-US" sz="1200" b="0" i="0">
              <a:solidFill>
                <a:srgbClr val="F9F9F9"/>
              </a:solidFill>
              <a:latin typeface="UniversNext for MORNPC Cn" panose="020B0506030202020203" pitchFamily="34" charset="77"/>
            </a:endParaRPr>
          </a:p>
        </p:txBody>
      </p:sp>
    </p:spTree>
    <p:extLst>
      <p:ext uri="{BB962C8B-B14F-4D97-AF65-F5344CB8AC3E}">
        <p14:creationId xmlns:p14="http://schemas.microsoft.com/office/powerpoint/2010/main" val="27991056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2_Webinar Zoom Interface">
    <p:bg>
      <p:bgPr>
        <a:solidFill>
          <a:srgbClr val="333333"/>
        </a:solidFill>
        <a:effectLst/>
      </p:bgPr>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CB742E9-D68E-44C9-D0E6-9A72F30A48E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12" name="Title 9">
            <a:extLst>
              <a:ext uri="{FF2B5EF4-FFF2-40B4-BE49-F238E27FC236}">
                <a16:creationId xmlns:a16="http://schemas.microsoft.com/office/drawing/2014/main" id="{38C06CFB-2069-D64F-121D-7697B1D92FC1}"/>
              </a:ext>
            </a:extLst>
          </p:cNvPr>
          <p:cNvSpPr>
            <a:spLocks noGrp="1"/>
          </p:cNvSpPr>
          <p:nvPr>
            <p:ph type="title" hasCustomPrompt="1"/>
          </p:nvPr>
        </p:nvSpPr>
        <p:spPr>
          <a:xfrm>
            <a:off x="761998" y="2060678"/>
            <a:ext cx="5692590" cy="1325563"/>
          </a:xfrm>
          <a:prstGeom prst="rect">
            <a:avLst/>
          </a:prstGeom>
        </p:spPr>
        <p:txBody>
          <a:bodyPr lIns="91440"/>
          <a:lstStyle>
            <a:lvl1pPr>
              <a:defRPr b="1" i="0">
                <a:solidFill>
                  <a:schemeClr val="bg1"/>
                </a:solidFill>
                <a:latin typeface="UniversNext for MORNPC Cn" panose="020B0506030202020203" pitchFamily="34" charset="77"/>
              </a:defRPr>
            </a:lvl1pPr>
          </a:lstStyle>
          <a:p>
            <a:r>
              <a:rPr lang="en-US"/>
              <a:t>Please submit questions via the Zoom Interface.</a:t>
            </a:r>
          </a:p>
        </p:txBody>
      </p:sp>
      <p:sp>
        <p:nvSpPr>
          <p:cNvPr id="13" name="Text Placeholder 4">
            <a:extLst>
              <a:ext uri="{FF2B5EF4-FFF2-40B4-BE49-F238E27FC236}">
                <a16:creationId xmlns:a16="http://schemas.microsoft.com/office/drawing/2014/main" id="{8D5E1BE2-1C6F-0B7D-6A95-AB1F3171CE47}"/>
              </a:ext>
            </a:extLst>
          </p:cNvPr>
          <p:cNvSpPr>
            <a:spLocks noGrp="1"/>
          </p:cNvSpPr>
          <p:nvPr>
            <p:ph type="body" sz="quarter" idx="16" hasCustomPrompt="1"/>
          </p:nvPr>
        </p:nvSpPr>
        <p:spPr>
          <a:xfrm>
            <a:off x="761997" y="3429000"/>
            <a:ext cx="5692590" cy="1158875"/>
          </a:xfrm>
          <a:prstGeom prst="rect">
            <a:avLst/>
          </a:prstGeom>
        </p:spPr>
        <p:txBody>
          <a:bodyPr lIns="91440" tIns="45720" rIns="91440" bIns="45720"/>
          <a:lstStyle>
            <a:lvl1pPr marL="0" indent="0">
              <a:lnSpc>
                <a:spcPct val="100000"/>
              </a:lnSpc>
              <a:spcBef>
                <a:spcPts val="0"/>
              </a:spcBef>
              <a:spcAft>
                <a:spcPts val="0"/>
              </a:spcAft>
              <a:buNone/>
              <a:defRPr sz="36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We will answer questions as time permits.</a:t>
            </a:r>
          </a:p>
        </p:txBody>
      </p:sp>
      <p:pic>
        <p:nvPicPr>
          <p:cNvPr id="17" name="Picture 16" descr="A picture containing text, screenshot, monitor, electronics&#10;&#10;Description automatically generated">
            <a:extLst>
              <a:ext uri="{FF2B5EF4-FFF2-40B4-BE49-F238E27FC236}">
                <a16:creationId xmlns:a16="http://schemas.microsoft.com/office/drawing/2014/main" id="{16E78926-93D3-FD65-D25F-8669A1842F2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829995" y="710339"/>
            <a:ext cx="5362005" cy="5039020"/>
          </a:xfrm>
          <a:prstGeom prst="rect">
            <a:avLst/>
          </a:prstGeom>
        </p:spPr>
      </p:pic>
    </p:spTree>
    <p:extLst>
      <p:ext uri="{BB962C8B-B14F-4D97-AF65-F5344CB8AC3E}">
        <p14:creationId xmlns:p14="http://schemas.microsoft.com/office/powerpoint/2010/main" val="22655322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2_Webinar Standby_V1">
    <p:bg>
      <p:bgPr>
        <a:solidFill>
          <a:srgbClr val="333333"/>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C8AD825-9B37-13CF-5117-91E85587935A}"/>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66233"/>
          <a:stretch/>
        </p:blipFill>
        <p:spPr>
          <a:xfrm>
            <a:off x="10160165" y="2320"/>
            <a:ext cx="2031835" cy="7043249"/>
          </a:xfrm>
          <a:prstGeom prst="rect">
            <a:avLst/>
          </a:prstGeom>
        </p:spPr>
      </p:pic>
      <p:sp>
        <p:nvSpPr>
          <p:cNvPr id="21" name="Title 9">
            <a:extLst>
              <a:ext uri="{FF2B5EF4-FFF2-40B4-BE49-F238E27FC236}">
                <a16:creationId xmlns:a16="http://schemas.microsoft.com/office/drawing/2014/main" id="{024A09B0-460F-3866-9FD0-BDA4028C8C86}"/>
              </a:ext>
            </a:extLst>
          </p:cNvPr>
          <p:cNvSpPr>
            <a:spLocks noGrp="1"/>
          </p:cNvSpPr>
          <p:nvPr>
            <p:ph type="title" hasCustomPrompt="1"/>
          </p:nvPr>
        </p:nvSpPr>
        <p:spPr>
          <a:xfrm>
            <a:off x="761999" y="2273402"/>
            <a:ext cx="4655566" cy="1325563"/>
          </a:xfrm>
          <a:prstGeom prst="rect">
            <a:avLst/>
          </a:prstGeom>
        </p:spPr>
        <p:txBody>
          <a:bodyPr lIns="91440"/>
          <a:lstStyle>
            <a:lvl1pPr>
              <a:defRPr b="1" i="0">
                <a:solidFill>
                  <a:schemeClr val="bg1"/>
                </a:solidFill>
                <a:latin typeface="UniversNext for MORNPC Cn" panose="020B0506030202020203" pitchFamily="34" charset="77"/>
              </a:defRPr>
            </a:lvl1pPr>
          </a:lstStyle>
          <a:p>
            <a:r>
              <a:rPr lang="en-US"/>
              <a:t>Our Webinar Will </a:t>
            </a:r>
            <a:br>
              <a:rPr lang="en-US"/>
            </a:br>
            <a:r>
              <a:rPr lang="en-US"/>
              <a:t>Begin Shortly</a:t>
            </a:r>
          </a:p>
        </p:txBody>
      </p:sp>
      <p:sp>
        <p:nvSpPr>
          <p:cNvPr id="22" name="Text Placeholder 4">
            <a:extLst>
              <a:ext uri="{FF2B5EF4-FFF2-40B4-BE49-F238E27FC236}">
                <a16:creationId xmlns:a16="http://schemas.microsoft.com/office/drawing/2014/main" id="{C12B0524-F354-E0B8-5472-3E1C6CB340D5}"/>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36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Please stand by.</a:t>
            </a:r>
          </a:p>
        </p:txBody>
      </p:sp>
      <p:pic>
        <p:nvPicPr>
          <p:cNvPr id="7" name="Picture 1">
            <a:extLst>
              <a:ext uri="{FF2B5EF4-FFF2-40B4-BE49-F238E27FC236}">
                <a16:creationId xmlns:a16="http://schemas.microsoft.com/office/drawing/2014/main" id="{1D3B60E4-0657-FF7F-2EF5-1FC4A5DAD51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463436"/>
            <a:ext cx="1982015" cy="455495"/>
          </a:xfrm>
          <a:prstGeom prst="rect">
            <a:avLst/>
          </a:prstGeom>
        </p:spPr>
      </p:pic>
      <p:pic>
        <p:nvPicPr>
          <p:cNvPr id="23" name="Picture 22" descr="A picture containing close&#10;&#10;Description automatically generated">
            <a:extLst>
              <a:ext uri="{FF2B5EF4-FFF2-40B4-BE49-F238E27FC236}">
                <a16:creationId xmlns:a16="http://schemas.microsoft.com/office/drawing/2014/main" id="{5B38056B-9BC5-0968-61DF-E75A190B06F8}"/>
              </a:ext>
            </a:extLst>
          </p:cNvPr>
          <p:cNvPicPr>
            <a:picLocks noChangeAspect="1"/>
          </p:cNvPicPr>
          <p:nvPr userDrawn="1"/>
        </p:nvPicPr>
        <p:blipFill>
          <a:blip r:embed="rId6"/>
          <a:stretch>
            <a:fillRect/>
          </a:stretch>
        </p:blipFill>
        <p:spPr>
          <a:xfrm>
            <a:off x="6335963" y="2372620"/>
            <a:ext cx="3690353" cy="3690353"/>
          </a:xfrm>
          <a:prstGeom prst="rect">
            <a:avLst/>
          </a:prstGeom>
        </p:spPr>
      </p:pic>
      <p:sp>
        <p:nvSpPr>
          <p:cNvPr id="24" name="Picture Placeholder 47">
            <a:extLst>
              <a:ext uri="{FF2B5EF4-FFF2-40B4-BE49-F238E27FC236}">
                <a16:creationId xmlns:a16="http://schemas.microsoft.com/office/drawing/2014/main" id="{6AF1AD09-A3AF-52F0-62DB-38006334E79F}"/>
              </a:ext>
            </a:extLst>
          </p:cNvPr>
          <p:cNvSpPr>
            <a:spLocks noGrp="1"/>
          </p:cNvSpPr>
          <p:nvPr>
            <p:ph type="pic" sz="quarter" idx="17"/>
          </p:nvPr>
        </p:nvSpPr>
        <p:spPr>
          <a:xfrm>
            <a:off x="9092132" y="520671"/>
            <a:ext cx="2136066" cy="2133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541794241"/>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2_Webinar Zoom Interface">
    <p:bg>
      <p:bgPr>
        <a:solidFill>
          <a:srgbClr val="333333"/>
        </a:solidFill>
        <a:effectLst/>
      </p:bgPr>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CB742E9-D68E-44C9-D0E6-9A72F30A48E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12" name="Title 9">
            <a:extLst>
              <a:ext uri="{FF2B5EF4-FFF2-40B4-BE49-F238E27FC236}">
                <a16:creationId xmlns:a16="http://schemas.microsoft.com/office/drawing/2014/main" id="{38C06CFB-2069-D64F-121D-7697B1D92FC1}"/>
              </a:ext>
            </a:extLst>
          </p:cNvPr>
          <p:cNvSpPr>
            <a:spLocks noGrp="1"/>
          </p:cNvSpPr>
          <p:nvPr>
            <p:ph type="title" hasCustomPrompt="1"/>
          </p:nvPr>
        </p:nvSpPr>
        <p:spPr>
          <a:xfrm>
            <a:off x="761998" y="2060678"/>
            <a:ext cx="5692590" cy="1325563"/>
          </a:xfrm>
          <a:prstGeom prst="rect">
            <a:avLst/>
          </a:prstGeom>
        </p:spPr>
        <p:txBody>
          <a:bodyPr lIns="91440"/>
          <a:lstStyle>
            <a:lvl1pPr>
              <a:defRPr b="1" i="0">
                <a:solidFill>
                  <a:schemeClr val="bg1"/>
                </a:solidFill>
                <a:latin typeface="UniversNext for MORNPC Cn" panose="020B0506030202020203" pitchFamily="34" charset="77"/>
              </a:defRPr>
            </a:lvl1pPr>
          </a:lstStyle>
          <a:p>
            <a:r>
              <a:rPr lang="en-US"/>
              <a:t>Please submit questions via the Zoom Interface.</a:t>
            </a:r>
          </a:p>
        </p:txBody>
      </p:sp>
      <p:sp>
        <p:nvSpPr>
          <p:cNvPr id="13" name="Text Placeholder 4">
            <a:extLst>
              <a:ext uri="{FF2B5EF4-FFF2-40B4-BE49-F238E27FC236}">
                <a16:creationId xmlns:a16="http://schemas.microsoft.com/office/drawing/2014/main" id="{8D5E1BE2-1C6F-0B7D-6A95-AB1F3171CE47}"/>
              </a:ext>
            </a:extLst>
          </p:cNvPr>
          <p:cNvSpPr>
            <a:spLocks noGrp="1"/>
          </p:cNvSpPr>
          <p:nvPr>
            <p:ph type="body" sz="quarter" idx="16" hasCustomPrompt="1"/>
          </p:nvPr>
        </p:nvSpPr>
        <p:spPr>
          <a:xfrm>
            <a:off x="761997" y="3429000"/>
            <a:ext cx="5692590" cy="1158875"/>
          </a:xfrm>
          <a:prstGeom prst="rect">
            <a:avLst/>
          </a:prstGeom>
        </p:spPr>
        <p:txBody>
          <a:bodyPr lIns="91440" tIns="45720" rIns="91440" bIns="45720"/>
          <a:lstStyle>
            <a:lvl1pPr marL="0" indent="0">
              <a:lnSpc>
                <a:spcPct val="100000"/>
              </a:lnSpc>
              <a:spcBef>
                <a:spcPts val="0"/>
              </a:spcBef>
              <a:spcAft>
                <a:spcPts val="0"/>
              </a:spcAft>
              <a:buNone/>
              <a:defRPr sz="36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We will answer questions as time permits.</a:t>
            </a:r>
          </a:p>
        </p:txBody>
      </p:sp>
      <p:pic>
        <p:nvPicPr>
          <p:cNvPr id="17" name="Picture 16" descr="A picture containing text, screenshot, monitor, electronics&#10;&#10;Description automatically generated">
            <a:extLst>
              <a:ext uri="{FF2B5EF4-FFF2-40B4-BE49-F238E27FC236}">
                <a16:creationId xmlns:a16="http://schemas.microsoft.com/office/drawing/2014/main" id="{16E78926-93D3-FD65-D25F-8669A1842F2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829995" y="710339"/>
            <a:ext cx="5362005" cy="5039020"/>
          </a:xfrm>
          <a:prstGeom prst="rect">
            <a:avLst/>
          </a:prstGeom>
        </p:spPr>
      </p:pic>
    </p:spTree>
    <p:extLst>
      <p:ext uri="{BB962C8B-B14F-4D97-AF65-F5344CB8AC3E}">
        <p14:creationId xmlns:p14="http://schemas.microsoft.com/office/powerpoint/2010/main" val="36513076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2_Webinar Title_V1">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8E693-F535-7E90-DCD0-A1A84D51C82C}"/>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4" name="Text Placeholder 15">
            <a:extLst>
              <a:ext uri="{FF2B5EF4-FFF2-40B4-BE49-F238E27FC236}">
                <a16:creationId xmlns:a16="http://schemas.microsoft.com/office/drawing/2014/main" id="{0975A41C-2BF2-627F-99BB-976301FE6690}"/>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1E1E1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5" name="Text Placeholder 15">
            <a:extLst>
              <a:ext uri="{FF2B5EF4-FFF2-40B4-BE49-F238E27FC236}">
                <a16:creationId xmlns:a16="http://schemas.microsoft.com/office/drawing/2014/main" id="{3CAFDE8D-2410-1E19-6FBE-91A328A4C472}"/>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6" name="Picture 1">
            <a:extLst>
              <a:ext uri="{FF2B5EF4-FFF2-40B4-BE49-F238E27FC236}">
                <a16:creationId xmlns:a16="http://schemas.microsoft.com/office/drawing/2014/main" id="{AB4C28CC-9A19-0CE9-AA15-3B0A7D3892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39" y="463436"/>
            <a:ext cx="1982015" cy="455495"/>
          </a:xfrm>
          <a:prstGeom prst="rect">
            <a:avLst/>
          </a:prstGeom>
        </p:spPr>
      </p:pic>
      <p:sp>
        <p:nvSpPr>
          <p:cNvPr id="8" name="Text Placeholder 4">
            <a:extLst>
              <a:ext uri="{FF2B5EF4-FFF2-40B4-BE49-F238E27FC236}">
                <a16:creationId xmlns:a16="http://schemas.microsoft.com/office/drawing/2014/main" id="{3404B708-FDAA-10C4-6F73-383DC252B58E}"/>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Morningstar Investment Management LLC</a:t>
            </a:r>
          </a:p>
          <a:p>
            <a:pPr lvl="0"/>
            <a:r>
              <a:rPr lang="en-US"/>
              <a:t>Month, Day, Year</a:t>
            </a:r>
          </a:p>
        </p:txBody>
      </p:sp>
      <p:sp>
        <p:nvSpPr>
          <p:cNvPr id="9" name="Text Placeholder 4">
            <a:extLst>
              <a:ext uri="{FF2B5EF4-FFF2-40B4-BE49-F238E27FC236}">
                <a16:creationId xmlns:a16="http://schemas.microsoft.com/office/drawing/2014/main" id="{0694295A-2F5A-0DCC-10FE-18E9A2D9753F}"/>
              </a:ext>
            </a:extLst>
          </p:cNvPr>
          <p:cNvSpPr>
            <a:spLocks noGrp="1"/>
          </p:cNvSpPr>
          <p:nvPr>
            <p:ph type="body" sz="quarter" idx="21" hasCustomPrompt="1"/>
          </p:nvPr>
        </p:nvSpPr>
        <p:spPr>
          <a:xfrm>
            <a:off x="761998" y="1586073"/>
            <a:ext cx="3893129" cy="246644"/>
          </a:xfrm>
          <a:prstGeom prst="rect">
            <a:avLst/>
          </a:prstGeom>
        </p:spPr>
        <p:txBody>
          <a:bodyPr lIns="91440" tIns="45720" rIns="91440" bIns="45720"/>
          <a:lstStyle>
            <a:lvl1pPr marL="0" indent="0">
              <a:lnSpc>
                <a:spcPct val="100000"/>
              </a:lnSpc>
              <a:spcBef>
                <a:spcPts val="0"/>
              </a:spcBef>
              <a:spcAft>
                <a:spcPts val="0"/>
              </a:spcAft>
              <a:buNone/>
              <a:defRPr sz="1200" b="1" i="0" u="none" cap="all" spc="30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err="1"/>
              <a:t>WEbinar</a:t>
            </a:r>
            <a:endParaRPr lang="en-US"/>
          </a:p>
        </p:txBody>
      </p:sp>
      <p:pic>
        <p:nvPicPr>
          <p:cNvPr id="10" name="Graphic 9">
            <a:extLst>
              <a:ext uri="{FF2B5EF4-FFF2-40B4-BE49-F238E27FC236}">
                <a16:creationId xmlns:a16="http://schemas.microsoft.com/office/drawing/2014/main" id="{CBB86929-5778-A459-880C-55532CD70224}"/>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r="33459" b="2663"/>
          <a:stretch/>
        </p:blipFill>
        <p:spPr>
          <a:xfrm>
            <a:off x="8188119" y="2321"/>
            <a:ext cx="4003882" cy="6855680"/>
          </a:xfrm>
          <a:prstGeom prst="rect">
            <a:avLst/>
          </a:prstGeom>
        </p:spPr>
      </p:pic>
      <p:sp>
        <p:nvSpPr>
          <p:cNvPr id="14" name="Title 9">
            <a:extLst>
              <a:ext uri="{FF2B5EF4-FFF2-40B4-BE49-F238E27FC236}">
                <a16:creationId xmlns:a16="http://schemas.microsoft.com/office/drawing/2014/main" id="{4F62AC6C-C849-BB49-3A02-B03FAD5FFB4E}"/>
              </a:ext>
            </a:extLst>
          </p:cNvPr>
          <p:cNvSpPr>
            <a:spLocks noGrp="1"/>
          </p:cNvSpPr>
          <p:nvPr>
            <p:ph type="title" hasCustomPrompt="1"/>
          </p:nvPr>
        </p:nvSpPr>
        <p:spPr>
          <a:xfrm>
            <a:off x="761998" y="1962584"/>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a:t>Webinar Headline Title</a:t>
            </a:r>
            <a:br>
              <a:rPr lang="en-US"/>
            </a:br>
            <a:r>
              <a:rPr lang="en-US" b="0"/>
              <a:t>Subhead Secondary Line</a:t>
            </a:r>
            <a:endParaRPr lang="en-US"/>
          </a:p>
        </p:txBody>
      </p:sp>
    </p:spTree>
    <p:extLst>
      <p:ext uri="{BB962C8B-B14F-4D97-AF65-F5344CB8AC3E}">
        <p14:creationId xmlns:p14="http://schemas.microsoft.com/office/powerpoint/2010/main" val="13287686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2_Webinar Title_V2">
    <p:bg>
      <p:bgPr>
        <a:solidFill>
          <a:srgbClr val="33333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E8E693-F535-7E90-DCD0-A1A84D51C82C}"/>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chemeClr val="bg1"/>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4" name="Text Placeholder 15">
            <a:extLst>
              <a:ext uri="{FF2B5EF4-FFF2-40B4-BE49-F238E27FC236}">
                <a16:creationId xmlns:a16="http://schemas.microsoft.com/office/drawing/2014/main" id="{0975A41C-2BF2-627F-99BB-976301FE6690}"/>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chemeClr val="bg1"/>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5" name="Text Placeholder 15">
            <a:extLst>
              <a:ext uri="{FF2B5EF4-FFF2-40B4-BE49-F238E27FC236}">
                <a16:creationId xmlns:a16="http://schemas.microsoft.com/office/drawing/2014/main" id="{3CAFDE8D-2410-1E19-6FBE-91A328A4C472}"/>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chemeClr val="bg1"/>
                </a:solidFill>
                <a:latin typeface="UniversNext for MORNPC Cn" panose="020B0506030202020203" pitchFamily="34" charset="77"/>
              </a:defRPr>
            </a:lvl1pPr>
          </a:lstStyle>
          <a:p>
            <a:pPr lvl="0"/>
            <a:r>
              <a:rPr lang="en-US"/>
              <a:t>MIMCOMP-XXXXX  |  02/2023 </a:t>
            </a:r>
          </a:p>
        </p:txBody>
      </p:sp>
      <p:pic>
        <p:nvPicPr>
          <p:cNvPr id="6" name="Picture 1">
            <a:extLst>
              <a:ext uri="{FF2B5EF4-FFF2-40B4-BE49-F238E27FC236}">
                <a16:creationId xmlns:a16="http://schemas.microsoft.com/office/drawing/2014/main" id="{AB4C28CC-9A19-0CE9-AA15-3B0A7D3892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39" y="463436"/>
            <a:ext cx="1982015" cy="455495"/>
          </a:xfrm>
          <a:prstGeom prst="rect">
            <a:avLst/>
          </a:prstGeom>
        </p:spPr>
      </p:pic>
      <p:sp>
        <p:nvSpPr>
          <p:cNvPr id="7" name="Title 9">
            <a:extLst>
              <a:ext uri="{FF2B5EF4-FFF2-40B4-BE49-F238E27FC236}">
                <a16:creationId xmlns:a16="http://schemas.microsoft.com/office/drawing/2014/main" id="{FD47E181-7468-9D34-BF28-939C58BE69F6}"/>
              </a:ext>
            </a:extLst>
          </p:cNvPr>
          <p:cNvSpPr>
            <a:spLocks noGrp="1"/>
          </p:cNvSpPr>
          <p:nvPr>
            <p:ph type="title" hasCustomPrompt="1"/>
          </p:nvPr>
        </p:nvSpPr>
        <p:spPr>
          <a:xfrm>
            <a:off x="761998" y="1962584"/>
            <a:ext cx="5818621" cy="1325563"/>
          </a:xfrm>
          <a:prstGeom prst="rect">
            <a:avLst/>
          </a:prstGeom>
        </p:spPr>
        <p:txBody>
          <a:bodyPr lIns="91440"/>
          <a:lstStyle>
            <a:lvl1pPr>
              <a:defRPr b="1" i="0">
                <a:solidFill>
                  <a:schemeClr val="bg1"/>
                </a:solidFill>
                <a:latin typeface="UniversNext for MORNPC Cn" panose="020B0506030202020203" pitchFamily="34" charset="77"/>
              </a:defRPr>
            </a:lvl1pPr>
          </a:lstStyle>
          <a:p>
            <a:r>
              <a:rPr lang="en-US"/>
              <a:t>Webinar Headline Title</a:t>
            </a:r>
            <a:br>
              <a:rPr lang="en-US"/>
            </a:br>
            <a:r>
              <a:rPr lang="en-US" b="0"/>
              <a:t>Subhead Secondary Line</a:t>
            </a:r>
            <a:endParaRPr lang="en-US"/>
          </a:p>
        </p:txBody>
      </p:sp>
      <p:sp>
        <p:nvSpPr>
          <p:cNvPr id="8" name="Text Placeholder 4">
            <a:extLst>
              <a:ext uri="{FF2B5EF4-FFF2-40B4-BE49-F238E27FC236}">
                <a16:creationId xmlns:a16="http://schemas.microsoft.com/office/drawing/2014/main" id="{3404B708-FDAA-10C4-6F73-383DC252B58E}"/>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9" name="Text Placeholder 4">
            <a:extLst>
              <a:ext uri="{FF2B5EF4-FFF2-40B4-BE49-F238E27FC236}">
                <a16:creationId xmlns:a16="http://schemas.microsoft.com/office/drawing/2014/main" id="{0694295A-2F5A-0DCC-10FE-18E9A2D9753F}"/>
              </a:ext>
            </a:extLst>
          </p:cNvPr>
          <p:cNvSpPr>
            <a:spLocks noGrp="1"/>
          </p:cNvSpPr>
          <p:nvPr>
            <p:ph type="body" sz="quarter" idx="21" hasCustomPrompt="1"/>
          </p:nvPr>
        </p:nvSpPr>
        <p:spPr>
          <a:xfrm>
            <a:off x="761998" y="1586073"/>
            <a:ext cx="3893129" cy="246644"/>
          </a:xfrm>
          <a:prstGeom prst="rect">
            <a:avLst/>
          </a:prstGeom>
        </p:spPr>
        <p:txBody>
          <a:bodyPr lIns="91440" tIns="45720" rIns="91440" bIns="45720"/>
          <a:lstStyle>
            <a:lvl1pPr marL="0" indent="0">
              <a:lnSpc>
                <a:spcPct val="100000"/>
              </a:lnSpc>
              <a:spcBef>
                <a:spcPts val="0"/>
              </a:spcBef>
              <a:spcAft>
                <a:spcPts val="0"/>
              </a:spcAft>
              <a:buNone/>
              <a:defRPr sz="1200" b="1" i="0" u="none" cap="all" spc="30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Webinar</a:t>
            </a:r>
          </a:p>
        </p:txBody>
      </p:sp>
      <p:pic>
        <p:nvPicPr>
          <p:cNvPr id="10" name="Graphic 9">
            <a:extLst>
              <a:ext uri="{FF2B5EF4-FFF2-40B4-BE49-F238E27FC236}">
                <a16:creationId xmlns:a16="http://schemas.microsoft.com/office/drawing/2014/main" id="{CBB86929-5778-A459-880C-55532CD70224}"/>
              </a:ext>
            </a:extLst>
          </p:cNvPr>
          <p:cNvPicPr>
            <a:picLocks noChangeAspect="1"/>
          </p:cNvPicPr>
          <p:nvPr userDrawn="1"/>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r="33459" b="2663"/>
          <a:stretch/>
        </p:blipFill>
        <p:spPr>
          <a:xfrm>
            <a:off x="8188119" y="2321"/>
            <a:ext cx="4003881" cy="6855680"/>
          </a:xfrm>
          <a:prstGeom prst="rect">
            <a:avLst/>
          </a:prstGeom>
        </p:spPr>
      </p:pic>
    </p:spTree>
    <p:extLst>
      <p:ext uri="{BB962C8B-B14F-4D97-AF65-F5344CB8AC3E}">
        <p14:creationId xmlns:p14="http://schemas.microsoft.com/office/powerpoint/2010/main" val="42786040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esentation Title_V1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66673" y="5245279"/>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40"/>
            <a:ext cx="581862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2"/>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3641725"/>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48" name="Picture Placeholder 47">
            <a:extLst>
              <a:ext uri="{FF2B5EF4-FFF2-40B4-BE49-F238E27FC236}">
                <a16:creationId xmlns:a16="http://schemas.microsoft.com/office/drawing/2014/main" id="{0D75EB93-945F-C446-B2FC-ECCC0BF5EF36}"/>
              </a:ext>
            </a:extLst>
          </p:cNvPr>
          <p:cNvSpPr>
            <a:spLocks noGrp="1"/>
          </p:cNvSpPr>
          <p:nvPr>
            <p:ph type="pic" sz="quarter" idx="17"/>
          </p:nvPr>
        </p:nvSpPr>
        <p:spPr>
          <a:xfrm>
            <a:off x="6774436" y="1861347"/>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199469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resentation Title_V1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94310" y="5245280"/>
            <a:ext cx="12380618" cy="5473191"/>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40"/>
            <a:ext cx="581862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2"/>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3641725"/>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48" name="Picture Placeholder 47">
            <a:extLst>
              <a:ext uri="{FF2B5EF4-FFF2-40B4-BE49-F238E27FC236}">
                <a16:creationId xmlns:a16="http://schemas.microsoft.com/office/drawing/2014/main" id="{0D75EB93-945F-C446-B2FC-ECCC0BF5EF36}"/>
              </a:ext>
            </a:extLst>
          </p:cNvPr>
          <p:cNvSpPr>
            <a:spLocks noGrp="1"/>
          </p:cNvSpPr>
          <p:nvPr>
            <p:ph type="pic" sz="quarter" idx="17"/>
          </p:nvPr>
        </p:nvSpPr>
        <p:spPr>
          <a:xfrm>
            <a:off x="6774436" y="1861347"/>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27337604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resentation Title_V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69843" y="5232400"/>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40"/>
            <a:ext cx="581862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2"/>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3641725"/>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6" name="Picture 5">
            <a:extLst>
              <a:ext uri="{FF2B5EF4-FFF2-40B4-BE49-F238E27FC236}">
                <a16:creationId xmlns:a16="http://schemas.microsoft.com/office/drawing/2014/main" id="{873DC7F1-0409-AC4F-9446-62D67A102F9F}"/>
              </a:ext>
            </a:extLst>
          </p:cNvPr>
          <p:cNvPicPr>
            <a:picLocks noChangeAspect="1"/>
          </p:cNvPicPr>
          <p:nvPr userDrawn="1"/>
        </p:nvPicPr>
        <p:blipFill>
          <a:blip r:embed="rId4"/>
          <a:srcRect/>
          <a:stretch/>
        </p:blipFill>
        <p:spPr>
          <a:xfrm>
            <a:off x="2" y="4159252"/>
            <a:ext cx="12192000" cy="5397500"/>
          </a:xfrm>
          <a:prstGeom prst="rect">
            <a:avLst/>
          </a:prstGeom>
        </p:spPr>
      </p:pic>
    </p:spTree>
    <p:extLst>
      <p:ext uri="{BB962C8B-B14F-4D97-AF65-F5344CB8AC3E}">
        <p14:creationId xmlns:p14="http://schemas.microsoft.com/office/powerpoint/2010/main" val="13144935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resentation Title_V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2"/>
            <a:ext cx="5334002"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8"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2000" y="4968657"/>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99786" y="2044115"/>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268530" y="2044115"/>
            <a:ext cx="3260432" cy="3256335"/>
          </a:xfrm>
          <a:prstGeom prst="ellipse">
            <a:avLst/>
          </a:prstGeom>
        </p:spPr>
      </p:pic>
    </p:spTree>
    <p:extLst>
      <p:ext uri="{BB962C8B-B14F-4D97-AF65-F5344CB8AC3E}">
        <p14:creationId xmlns:p14="http://schemas.microsoft.com/office/powerpoint/2010/main" val="31453316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resentation Title_V3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2"/>
            <a:ext cx="5334002"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8"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2000" y="4968657"/>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7"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2701843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_3 Topics_Horizontal">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9" y="1486638"/>
            <a:ext cx="2715783" cy="10447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1" y="2759455"/>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1" y="3338330"/>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7" y="2759455"/>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7" y="3338330"/>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4" y="2759455"/>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4" y="3338330"/>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grpSp>
        <p:nvGrpSpPr>
          <p:cNvPr id="14" name="Group 13">
            <a:extLst>
              <a:ext uri="{FF2B5EF4-FFF2-40B4-BE49-F238E27FC236}">
                <a16:creationId xmlns:a16="http://schemas.microsoft.com/office/drawing/2014/main" id="{186D7AE3-6B6A-734A-BAEC-B8F7432D820D}"/>
              </a:ext>
            </a:extLst>
          </p:cNvPr>
          <p:cNvGrpSpPr/>
          <p:nvPr userDrawn="1"/>
        </p:nvGrpSpPr>
        <p:grpSpPr>
          <a:xfrm>
            <a:off x="-69844" y="-6033687"/>
            <a:ext cx="12325344" cy="6858000"/>
            <a:chOff x="-69844" y="5232400"/>
            <a:chExt cx="12325344" cy="6858000"/>
          </a:xfrm>
        </p:grpSpPr>
        <p:pic>
          <p:nvPicPr>
            <p:cNvPr id="15" name="Picture 14">
              <a:extLst>
                <a:ext uri="{FF2B5EF4-FFF2-40B4-BE49-F238E27FC236}">
                  <a16:creationId xmlns:a16="http://schemas.microsoft.com/office/drawing/2014/main" id="{F3553A91-A398-A741-B8FD-44B59B19BB1B}"/>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8" name="Picture 17">
              <a:extLst>
                <a:ext uri="{FF2B5EF4-FFF2-40B4-BE49-F238E27FC236}">
                  <a16:creationId xmlns:a16="http://schemas.microsoft.com/office/drawing/2014/main" id="{A0CD78D9-27B4-0B46-BD6F-97A01E546ED6}"/>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1" name="Picture 20">
              <a:extLst>
                <a:ext uri="{FF2B5EF4-FFF2-40B4-BE49-F238E27FC236}">
                  <a16:creationId xmlns:a16="http://schemas.microsoft.com/office/drawing/2014/main" id="{4FA9CD47-E883-8044-ADC5-93F4AC3C99BD}"/>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7"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3"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3756867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resentation Title_V3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1999" y="2489672"/>
            <a:ext cx="5334002"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0" y="2044113"/>
            <a:ext cx="1166488"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2000" y="4968657"/>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7"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7823550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esentation Title_V4">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6"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62147" y="943897"/>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77245" y="2747220"/>
            <a:ext cx="2342015" cy="2343470"/>
          </a:xfrm>
          <a:prstGeom prst="ellipse">
            <a:avLst/>
          </a:prstGeom>
        </p:spPr>
      </p:pic>
      <p:pic>
        <p:nvPicPr>
          <p:cNvPr id="3" name="Picture 2" descr="A few business people having a discussion&#10;&#10;Description automatically generated with low confidence">
            <a:extLst>
              <a:ext uri="{FF2B5EF4-FFF2-40B4-BE49-F238E27FC236}">
                <a16:creationId xmlns:a16="http://schemas.microsoft.com/office/drawing/2014/main" id="{FDEFAA33-6592-F443-9DE6-8CD9E14C814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348939" y="442744"/>
            <a:ext cx="3800836" cy="3799428"/>
          </a:xfrm>
          <a:prstGeom prst="ellipse">
            <a:avLst/>
          </a:prstGeom>
        </p:spPr>
      </p:pic>
    </p:spTree>
    <p:extLst>
      <p:ext uri="{BB962C8B-B14F-4D97-AF65-F5344CB8AC3E}">
        <p14:creationId xmlns:p14="http://schemas.microsoft.com/office/powerpoint/2010/main" val="14880594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esentation Title_V4_Empt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6"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4252DD3B-F63A-E943-B01B-CF48EDC8DE63}"/>
              </a:ext>
            </a:extLst>
          </p:cNvPr>
          <p:cNvSpPr>
            <a:spLocks noGrp="1"/>
          </p:cNvSpPr>
          <p:nvPr>
            <p:ph type="pic" sz="quarter" idx="17"/>
          </p:nvPr>
        </p:nvSpPr>
        <p:spPr>
          <a:xfrm>
            <a:off x="5348939" y="442744"/>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Picture Placeholder 15">
            <a:extLst>
              <a:ext uri="{FF2B5EF4-FFF2-40B4-BE49-F238E27FC236}">
                <a16:creationId xmlns:a16="http://schemas.microsoft.com/office/drawing/2014/main" id="{86028BD6-62D5-7645-AA48-501B7D9C523C}"/>
              </a:ext>
            </a:extLst>
          </p:cNvPr>
          <p:cNvSpPr>
            <a:spLocks noGrp="1"/>
          </p:cNvSpPr>
          <p:nvPr>
            <p:ph type="pic" sz="quarter" idx="18"/>
          </p:nvPr>
        </p:nvSpPr>
        <p:spPr>
          <a:xfrm>
            <a:off x="9362147" y="943897"/>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9" name="Picture Placeholder 18">
            <a:extLst>
              <a:ext uri="{FF2B5EF4-FFF2-40B4-BE49-F238E27FC236}">
                <a16:creationId xmlns:a16="http://schemas.microsoft.com/office/drawing/2014/main" id="{8AEE395E-EDC5-3045-BF7D-9F52E8EA9DA9}"/>
              </a:ext>
            </a:extLst>
          </p:cNvPr>
          <p:cNvSpPr>
            <a:spLocks noGrp="1"/>
          </p:cNvSpPr>
          <p:nvPr>
            <p:ph type="pic" sz="quarter" idx="19"/>
          </p:nvPr>
        </p:nvSpPr>
        <p:spPr>
          <a:xfrm>
            <a:off x="8977247" y="2747220"/>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9869716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resentation Title_V5">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14" name="Picture 13" descr="A picture containing toy&#10;&#10;Description automatically generated">
            <a:extLst>
              <a:ext uri="{FF2B5EF4-FFF2-40B4-BE49-F238E27FC236}">
                <a16:creationId xmlns:a16="http://schemas.microsoft.com/office/drawing/2014/main" id="{1891E6EE-D703-B54E-8BC7-8800BE3658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48523" y="-866467"/>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6" name="Picture 15" descr="A few business people having a discussion&#10;&#10;Description automatically generated with low confidence">
            <a:extLst>
              <a:ext uri="{FF2B5EF4-FFF2-40B4-BE49-F238E27FC236}">
                <a16:creationId xmlns:a16="http://schemas.microsoft.com/office/drawing/2014/main" id="{C3A14A5D-5A12-9946-85AB-C71D9B1A451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180001" y="-34710"/>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Tree>
    <p:extLst>
      <p:ext uri="{BB962C8B-B14F-4D97-AF65-F5344CB8AC3E}">
        <p14:creationId xmlns:p14="http://schemas.microsoft.com/office/powerpoint/2010/main" val="19551886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resentation Title_V5_Empt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8A8FDAAD-7D51-214E-8C8C-5D21D2F5C9A1}"/>
              </a:ext>
            </a:extLst>
          </p:cNvPr>
          <p:cNvSpPr>
            <a:spLocks noGrp="1"/>
          </p:cNvSpPr>
          <p:nvPr>
            <p:ph type="pic" sz="quarter" idx="17"/>
          </p:nvPr>
        </p:nvSpPr>
        <p:spPr>
          <a:xfrm>
            <a:off x="5948523" y="-866467"/>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1280F2A6-ED39-254C-A4B4-444E78A40A48}"/>
              </a:ext>
            </a:extLst>
          </p:cNvPr>
          <p:cNvSpPr>
            <a:spLocks noGrp="1"/>
          </p:cNvSpPr>
          <p:nvPr>
            <p:ph type="pic" sz="quarter" idx="18"/>
          </p:nvPr>
        </p:nvSpPr>
        <p:spPr>
          <a:xfrm>
            <a:off x="9180001" y="-34710"/>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1176644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genda_3 Topic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1590CDB-77DD-E845-B09B-042FFB2374AE}"/>
              </a:ext>
            </a:extLst>
          </p:cNvPr>
          <p:cNvGrpSpPr/>
          <p:nvPr userDrawn="1"/>
        </p:nvGrpSpPr>
        <p:grpSpPr>
          <a:xfrm>
            <a:off x="-114448" y="-5546374"/>
            <a:ext cx="12325344" cy="6858000"/>
            <a:chOff x="-69844" y="5232400"/>
            <a:chExt cx="12325344" cy="6858000"/>
          </a:xfrm>
        </p:grpSpPr>
        <p:pic>
          <p:nvPicPr>
            <p:cNvPr id="18" name="Picture 17">
              <a:extLst>
                <a:ext uri="{FF2B5EF4-FFF2-40B4-BE49-F238E27FC236}">
                  <a16:creationId xmlns:a16="http://schemas.microsoft.com/office/drawing/2014/main" id="{0FEEB221-B99E-1C4D-9BB7-0AD38524EB0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9" name="Picture 18">
              <a:extLst>
                <a:ext uri="{FF2B5EF4-FFF2-40B4-BE49-F238E27FC236}">
                  <a16:creationId xmlns:a16="http://schemas.microsoft.com/office/drawing/2014/main" id="{C55DD72D-BD28-374B-A02A-67E7B9AE856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0" name="Picture 19">
              <a:extLst>
                <a:ext uri="{FF2B5EF4-FFF2-40B4-BE49-F238E27FC236}">
                  <a16:creationId xmlns:a16="http://schemas.microsoft.com/office/drawing/2014/main" id="{0BAAD03A-1E65-274B-A896-4FEFD00F832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2001" y="2906606"/>
            <a:ext cx="2715782" cy="1044793"/>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2000"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2000"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8"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8"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5"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5"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2" name="Picture 11" descr="A picture containing indoor&#10;&#10;Description automatically generated">
            <a:extLst>
              <a:ext uri="{FF2B5EF4-FFF2-40B4-BE49-F238E27FC236}">
                <a16:creationId xmlns:a16="http://schemas.microsoft.com/office/drawing/2014/main" id="{358510F4-AFFA-C943-9C3D-218B8EE791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34684" y="-2002745"/>
            <a:ext cx="5595319" cy="5589404"/>
          </a:xfrm>
          <a:prstGeom prst="ellipse">
            <a:avLst/>
          </a:prstGeom>
        </p:spPr>
      </p:pic>
    </p:spTree>
    <p:extLst>
      <p:ext uri="{BB962C8B-B14F-4D97-AF65-F5344CB8AC3E}">
        <p14:creationId xmlns:p14="http://schemas.microsoft.com/office/powerpoint/2010/main" val="26812437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_4 Topics">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8A1AEC3-685A-D944-A62D-C319F694D190}"/>
              </a:ext>
            </a:extLst>
          </p:cNvPr>
          <p:cNvGrpSpPr/>
          <p:nvPr userDrawn="1"/>
        </p:nvGrpSpPr>
        <p:grpSpPr>
          <a:xfrm>
            <a:off x="-114448" y="-5546374"/>
            <a:ext cx="12325344" cy="6858000"/>
            <a:chOff x="-69844" y="5232400"/>
            <a:chExt cx="12325344" cy="6858000"/>
          </a:xfrm>
        </p:grpSpPr>
        <p:pic>
          <p:nvPicPr>
            <p:cNvPr id="24" name="Picture 23">
              <a:extLst>
                <a:ext uri="{FF2B5EF4-FFF2-40B4-BE49-F238E27FC236}">
                  <a16:creationId xmlns:a16="http://schemas.microsoft.com/office/drawing/2014/main" id="{9BF97C11-0C46-FF41-9665-6AE708CFF26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5" name="Picture 24">
              <a:extLst>
                <a:ext uri="{FF2B5EF4-FFF2-40B4-BE49-F238E27FC236}">
                  <a16:creationId xmlns:a16="http://schemas.microsoft.com/office/drawing/2014/main" id="{B39B3301-6CC5-A847-BC43-8AD93FD5F68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6" name="Picture 25">
              <a:extLst>
                <a:ext uri="{FF2B5EF4-FFF2-40B4-BE49-F238E27FC236}">
                  <a16:creationId xmlns:a16="http://schemas.microsoft.com/office/drawing/2014/main" id="{BEF44CD9-8174-934C-9F7C-6677F39D0BBC}"/>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9" y="2906606"/>
            <a:ext cx="2715782" cy="1044793"/>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9"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9"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6"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6"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1"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1"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9"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9"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3" y="-614946"/>
            <a:ext cx="4170221" cy="4170221"/>
          </a:xfrm>
          <a:prstGeom prst="ellipse">
            <a:avLst/>
          </a:prstGeom>
        </p:spPr>
      </p:pic>
    </p:spTree>
    <p:extLst>
      <p:ext uri="{BB962C8B-B14F-4D97-AF65-F5344CB8AC3E}">
        <p14:creationId xmlns:p14="http://schemas.microsoft.com/office/powerpoint/2010/main" val="8386570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_6 Topic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EB43C7C-FC02-9940-8FBD-B0FB927FCC85}"/>
              </a:ext>
            </a:extLst>
          </p:cNvPr>
          <p:cNvGrpSpPr/>
          <p:nvPr userDrawn="1"/>
        </p:nvGrpSpPr>
        <p:grpSpPr>
          <a:xfrm>
            <a:off x="-69843" y="6099054"/>
            <a:ext cx="12325344" cy="6858000"/>
            <a:chOff x="-69844" y="5232400"/>
            <a:chExt cx="12325344" cy="6858000"/>
          </a:xfrm>
        </p:grpSpPr>
        <p:pic>
          <p:nvPicPr>
            <p:cNvPr id="21" name="Picture 20">
              <a:extLst>
                <a:ext uri="{FF2B5EF4-FFF2-40B4-BE49-F238E27FC236}">
                  <a16:creationId xmlns:a16="http://schemas.microsoft.com/office/drawing/2014/main" id="{75734EA9-B1CD-064F-ACDC-4656B374D1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4" name="Picture 23">
              <a:extLst>
                <a:ext uri="{FF2B5EF4-FFF2-40B4-BE49-F238E27FC236}">
                  <a16:creationId xmlns:a16="http://schemas.microsoft.com/office/drawing/2014/main" id="{93666E54-384D-FC41-B980-990636BE912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7" name="Picture 26">
              <a:extLst>
                <a:ext uri="{FF2B5EF4-FFF2-40B4-BE49-F238E27FC236}">
                  <a16:creationId xmlns:a16="http://schemas.microsoft.com/office/drawing/2014/main" id="{A362AA05-4E45-0344-93BF-115D3107E3C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4" y="148529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4" y="20641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3" y="148529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3" y="20641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40" y="148529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40" y="20641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4" y="3534365"/>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4" y="411323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3" y="3534365"/>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3" y="411323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40" y="3534365"/>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40" y="411323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4" name="TextBox 33">
            <a:extLst>
              <a:ext uri="{FF2B5EF4-FFF2-40B4-BE49-F238E27FC236}">
                <a16:creationId xmlns:a16="http://schemas.microsoft.com/office/drawing/2014/main" id="{8563BC39-D80E-7B45-80F8-78EABE4F5104}"/>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71" y="1486639"/>
            <a:ext cx="2516725" cy="1452115"/>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3" y="4855355"/>
            <a:ext cx="4119209" cy="2887551"/>
          </a:xfrm>
          <a:prstGeom prst="rect">
            <a:avLst/>
          </a:prstGeom>
        </p:spPr>
      </p:pic>
    </p:spTree>
    <p:extLst>
      <p:ext uri="{BB962C8B-B14F-4D97-AF65-F5344CB8AC3E}">
        <p14:creationId xmlns:p14="http://schemas.microsoft.com/office/powerpoint/2010/main" val="14263122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_Bullets_V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525B6B-903F-A14F-8718-01AF67036D94}"/>
              </a:ext>
            </a:extLst>
          </p:cNvPr>
          <p:cNvGrpSpPr/>
          <p:nvPr userDrawn="1"/>
        </p:nvGrpSpPr>
        <p:grpSpPr>
          <a:xfrm>
            <a:off x="-1844248" y="-679448"/>
            <a:ext cx="6858000" cy="8216896"/>
            <a:chOff x="7898746" y="-1356537"/>
            <a:chExt cx="6858000" cy="8216896"/>
          </a:xfrm>
        </p:grpSpPr>
        <p:pic>
          <p:nvPicPr>
            <p:cNvPr id="12" name="Picture 11">
              <a:extLst>
                <a:ext uri="{FF2B5EF4-FFF2-40B4-BE49-F238E27FC236}">
                  <a16:creationId xmlns:a16="http://schemas.microsoft.com/office/drawing/2014/main" id="{62E4CE3E-E3BD-9342-8A5B-127B2DA97E4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8A87C963-7664-9E4B-A19F-B0014E8003E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70" y="1486638"/>
            <a:ext cx="2715782" cy="7641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70" y="2352557"/>
            <a:ext cx="5176123" cy="3027598"/>
          </a:xfrm>
          <a:prstGeom prst="rect">
            <a:avLst/>
          </a:prstGeom>
        </p:spPr>
        <p:txBody>
          <a:bodyPr lIns="0" tIns="45720" rIns="0" bIns="4572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0" name="Picture 9" descr="A group of people in a building&#10;&#10;Description automatically generated with low confidence">
            <a:extLst>
              <a:ext uri="{FF2B5EF4-FFF2-40B4-BE49-F238E27FC236}">
                <a16:creationId xmlns:a16="http://schemas.microsoft.com/office/drawing/2014/main" id="{20A34CED-3F36-5343-8EA9-EE2B88E608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12021"/>
            <a:ext cx="5329460" cy="6882042"/>
          </a:xfrm>
          <a:prstGeom prst="flowChartDelay">
            <a:avLst/>
          </a:prstGeom>
        </p:spPr>
      </p:pic>
    </p:spTree>
    <p:extLst>
      <p:ext uri="{BB962C8B-B14F-4D97-AF65-F5344CB8AC3E}">
        <p14:creationId xmlns:p14="http://schemas.microsoft.com/office/powerpoint/2010/main" val="30930059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_Bullets_V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87A659F-8D13-7C4D-9CA1-09B5785CBB22}"/>
              </a:ext>
            </a:extLst>
          </p:cNvPr>
          <p:cNvGrpSpPr/>
          <p:nvPr userDrawn="1"/>
        </p:nvGrpSpPr>
        <p:grpSpPr>
          <a:xfrm>
            <a:off x="6400801" y="-679448"/>
            <a:ext cx="6858000" cy="8216896"/>
            <a:chOff x="7898746" y="-1356537"/>
            <a:chExt cx="6858000" cy="8216896"/>
          </a:xfrm>
        </p:grpSpPr>
        <p:pic>
          <p:nvPicPr>
            <p:cNvPr id="10" name="Picture 9">
              <a:extLst>
                <a:ext uri="{FF2B5EF4-FFF2-40B4-BE49-F238E27FC236}">
                  <a16:creationId xmlns:a16="http://schemas.microsoft.com/office/drawing/2014/main" id="{995F1540-C89E-2F45-A66B-E84156A516D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5CB7E470-363A-0742-A302-11F9CB5342A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1" y="-955152"/>
            <a:ext cx="8768303"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2001" y="1486638"/>
            <a:ext cx="2715782" cy="7641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2000" y="2352557"/>
            <a:ext cx="5176123" cy="3027598"/>
          </a:xfrm>
          <a:prstGeom prst="rect">
            <a:avLst/>
          </a:prstGeom>
        </p:spPr>
        <p:txBody>
          <a:bodyPr lIns="0" tIns="45720" rIns="0" bIns="4572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F9F9F9"/>
                </a:solidFill>
                <a:latin typeface="UniversNext for MORNPC Cn" panose="020B0506030202020203" pitchFamily="34" charset="0"/>
              </a:rPr>
              <a:t>‹#›</a:t>
            </a:fld>
            <a:endParaRPr lang="en-US" sz="1200" b="0" i="0">
              <a:solidFill>
                <a:srgbClr val="F9F9F9"/>
              </a:solidFill>
              <a:latin typeface="UniversNext for MORNPC Cn" panose="020B0506030202020203" pitchFamily="34" charset="0"/>
            </a:endParaRPr>
          </a:p>
        </p:txBody>
      </p:sp>
    </p:spTree>
    <p:extLst>
      <p:ext uri="{BB962C8B-B14F-4D97-AF65-F5344CB8AC3E}">
        <p14:creationId xmlns:p14="http://schemas.microsoft.com/office/powerpoint/2010/main" val="590466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_3 Topics_Vertica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9E0666E-9178-804F-A2FF-FBDFE1AF5431}"/>
              </a:ext>
            </a:extLst>
          </p:cNvPr>
          <p:cNvGrpSpPr/>
          <p:nvPr userDrawn="1"/>
        </p:nvGrpSpPr>
        <p:grpSpPr>
          <a:xfrm>
            <a:off x="9789440" y="-679448"/>
            <a:ext cx="6858000" cy="8216896"/>
            <a:chOff x="7898746" y="-1356537"/>
            <a:chExt cx="6858000" cy="8216896"/>
          </a:xfrm>
        </p:grpSpPr>
        <p:pic>
          <p:nvPicPr>
            <p:cNvPr id="15" name="Picture 14">
              <a:extLst>
                <a:ext uri="{FF2B5EF4-FFF2-40B4-BE49-F238E27FC236}">
                  <a16:creationId xmlns:a16="http://schemas.microsoft.com/office/drawing/2014/main" id="{2B2C6A64-B673-6C46-B6EA-635A3AF36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8" name="Picture 17">
              <a:extLst>
                <a:ext uri="{FF2B5EF4-FFF2-40B4-BE49-F238E27FC236}">
                  <a16:creationId xmlns:a16="http://schemas.microsoft.com/office/drawing/2014/main" id="{A6149F56-7BAC-194A-A9DD-E1E6B3F039F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9" y="1048757"/>
            <a:ext cx="2715783" cy="10447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8"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8"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8"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8"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8"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8"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22051244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tro_3 Topics_Horizontal">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2001" y="1486638"/>
            <a:ext cx="2715782" cy="10447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1" y="2759456"/>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1" y="3338331"/>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8" y="2759456"/>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8" y="3338331"/>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5" y="2759456"/>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5" y="3338331"/>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grpSp>
        <p:nvGrpSpPr>
          <p:cNvPr id="14" name="Group 13">
            <a:extLst>
              <a:ext uri="{FF2B5EF4-FFF2-40B4-BE49-F238E27FC236}">
                <a16:creationId xmlns:a16="http://schemas.microsoft.com/office/drawing/2014/main" id="{186D7AE3-6B6A-734A-BAEC-B8F7432D820D}"/>
              </a:ext>
            </a:extLst>
          </p:cNvPr>
          <p:cNvGrpSpPr/>
          <p:nvPr userDrawn="1"/>
        </p:nvGrpSpPr>
        <p:grpSpPr>
          <a:xfrm>
            <a:off x="-69843" y="-6033687"/>
            <a:ext cx="12325344" cy="6858000"/>
            <a:chOff x="-69844" y="5232400"/>
            <a:chExt cx="12325344" cy="6858000"/>
          </a:xfrm>
        </p:grpSpPr>
        <p:pic>
          <p:nvPicPr>
            <p:cNvPr id="15" name="Picture 14">
              <a:extLst>
                <a:ext uri="{FF2B5EF4-FFF2-40B4-BE49-F238E27FC236}">
                  <a16:creationId xmlns:a16="http://schemas.microsoft.com/office/drawing/2014/main" id="{F3553A91-A398-A741-B8FD-44B59B19BB1B}"/>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8" name="Picture 17">
              <a:extLst>
                <a:ext uri="{FF2B5EF4-FFF2-40B4-BE49-F238E27FC236}">
                  <a16:creationId xmlns:a16="http://schemas.microsoft.com/office/drawing/2014/main" id="{A0CD78D9-27B4-0B46-BD6F-97A01E546ED6}"/>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1" name="Picture 20">
              <a:extLst>
                <a:ext uri="{FF2B5EF4-FFF2-40B4-BE49-F238E27FC236}">
                  <a16:creationId xmlns:a16="http://schemas.microsoft.com/office/drawing/2014/main" id="{4FA9CD47-E883-8044-ADC5-93F4AC3C99BD}"/>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5" y="148482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2" y="148482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3118200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tro_3 Topics_Vertica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9E0666E-9178-804F-A2FF-FBDFE1AF5431}"/>
              </a:ext>
            </a:extLst>
          </p:cNvPr>
          <p:cNvGrpSpPr/>
          <p:nvPr userDrawn="1"/>
        </p:nvGrpSpPr>
        <p:grpSpPr>
          <a:xfrm>
            <a:off x="9789440" y="-679448"/>
            <a:ext cx="6858000" cy="8216896"/>
            <a:chOff x="7898746" y="-1356537"/>
            <a:chExt cx="6858000" cy="8216896"/>
          </a:xfrm>
        </p:grpSpPr>
        <p:pic>
          <p:nvPicPr>
            <p:cNvPr id="15" name="Picture 14">
              <a:extLst>
                <a:ext uri="{FF2B5EF4-FFF2-40B4-BE49-F238E27FC236}">
                  <a16:creationId xmlns:a16="http://schemas.microsoft.com/office/drawing/2014/main" id="{2B2C6A64-B673-6C46-B6EA-635A3AF36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8" name="Picture 17">
              <a:extLst>
                <a:ext uri="{FF2B5EF4-FFF2-40B4-BE49-F238E27FC236}">
                  <a16:creationId xmlns:a16="http://schemas.microsoft.com/office/drawing/2014/main" id="{A6149F56-7BAC-194A-A9DD-E1E6B3F039F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2001" y="1048757"/>
            <a:ext cx="2715782" cy="10447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8" y="104876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8" y="162763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8" y="276615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8" y="334502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8" y="448522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8" y="506409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22011778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ntro_6 Topics_Horizontal">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10F84C9-1DA0-AB49-9186-C4A2B715A541}"/>
              </a:ext>
            </a:extLst>
          </p:cNvPr>
          <p:cNvGrpSpPr/>
          <p:nvPr userDrawn="1"/>
        </p:nvGrpSpPr>
        <p:grpSpPr>
          <a:xfrm>
            <a:off x="-69843" y="-6035741"/>
            <a:ext cx="12325344" cy="6858000"/>
            <a:chOff x="-69844" y="5232400"/>
            <a:chExt cx="12325344" cy="6858000"/>
          </a:xfrm>
        </p:grpSpPr>
        <p:pic>
          <p:nvPicPr>
            <p:cNvPr id="49" name="Picture 48">
              <a:extLst>
                <a:ext uri="{FF2B5EF4-FFF2-40B4-BE49-F238E27FC236}">
                  <a16:creationId xmlns:a16="http://schemas.microsoft.com/office/drawing/2014/main" id="{E2AB1E6F-AF93-0548-8E76-C3E39A244C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50" name="Picture 49">
              <a:extLst>
                <a:ext uri="{FF2B5EF4-FFF2-40B4-BE49-F238E27FC236}">
                  <a16:creationId xmlns:a16="http://schemas.microsoft.com/office/drawing/2014/main" id="{13C2A286-C02B-214D-9183-28CEF2504F6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51" name="Picture 50">
              <a:extLst>
                <a:ext uri="{FF2B5EF4-FFF2-40B4-BE49-F238E27FC236}">
                  <a16:creationId xmlns:a16="http://schemas.microsoft.com/office/drawing/2014/main" id="{2A0CF667-0714-5E4A-837E-CD6C043C47F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4" name="Title 9">
            <a:extLst>
              <a:ext uri="{FF2B5EF4-FFF2-40B4-BE49-F238E27FC236}">
                <a16:creationId xmlns:a16="http://schemas.microsoft.com/office/drawing/2014/main" id="{B8C1B06D-8897-9243-9E34-0EA83C9E3A0A}"/>
              </a:ext>
            </a:extLst>
          </p:cNvPr>
          <p:cNvSpPr>
            <a:spLocks noGrp="1"/>
          </p:cNvSpPr>
          <p:nvPr>
            <p:ph type="title" hasCustomPrompt="1"/>
          </p:nvPr>
        </p:nvSpPr>
        <p:spPr>
          <a:xfrm>
            <a:off x="376890" y="1636540"/>
            <a:ext cx="2715782" cy="1452115"/>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6" y="1635191"/>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6" y="22140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1" y="1635191"/>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1" y="22140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9" y="1635191"/>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9" y="22140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6" y="472248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6" y="530135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1" y="472248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1" y="530135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9" y="472248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9" y="530135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2" y="432331"/>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0" y="432331"/>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2" y="352414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0" y="3520969"/>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7956849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ntro_6 Topics_Vertical">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03A6EDB-B824-414F-AD4A-FB2DF8B1AC38}"/>
              </a:ext>
            </a:extLst>
          </p:cNvPr>
          <p:cNvGrpSpPr/>
          <p:nvPr userDrawn="1"/>
        </p:nvGrpSpPr>
        <p:grpSpPr>
          <a:xfrm>
            <a:off x="-69843" y="-6035741"/>
            <a:ext cx="12325344" cy="6858000"/>
            <a:chOff x="-69844" y="5232400"/>
            <a:chExt cx="12325344" cy="6858000"/>
          </a:xfrm>
        </p:grpSpPr>
        <p:pic>
          <p:nvPicPr>
            <p:cNvPr id="36" name="Picture 35">
              <a:extLst>
                <a:ext uri="{FF2B5EF4-FFF2-40B4-BE49-F238E27FC236}">
                  <a16:creationId xmlns:a16="http://schemas.microsoft.com/office/drawing/2014/main" id="{EE98E44B-7A0E-0B48-BC67-820BE599209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37" name="Picture 36">
              <a:extLst>
                <a:ext uri="{FF2B5EF4-FFF2-40B4-BE49-F238E27FC236}">
                  <a16:creationId xmlns:a16="http://schemas.microsoft.com/office/drawing/2014/main" id="{F6A4D857-F793-A548-8761-82FA73E65B9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38" name="Picture 37">
              <a:extLst>
                <a:ext uri="{FF2B5EF4-FFF2-40B4-BE49-F238E27FC236}">
                  <a16:creationId xmlns:a16="http://schemas.microsoft.com/office/drawing/2014/main" id="{02BC185B-21C8-EE4C-9E78-AFD87401CDC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572520" y="1048757"/>
            <a:ext cx="2715782" cy="10447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7" y="104876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7" y="162763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7" y="276615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7" y="334502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7" y="448522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7" y="506409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9" y="104876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9" y="162763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9" y="276615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9" y="334502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9" y="448522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9" y="506409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0" y="10469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0" y="2766150"/>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0" y="44835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42236670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Intro_V1_Light_Empt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D374DFB-660A-9E45-B8B1-984C89D43E08}"/>
              </a:ext>
            </a:extLst>
          </p:cNvPr>
          <p:cNvGrpSpPr/>
          <p:nvPr userDrawn="1"/>
        </p:nvGrpSpPr>
        <p:grpSpPr>
          <a:xfrm>
            <a:off x="7316001" y="-679448"/>
            <a:ext cx="6858000" cy="8216896"/>
            <a:chOff x="7898746" y="-1356537"/>
            <a:chExt cx="6858000" cy="8216896"/>
          </a:xfrm>
        </p:grpSpPr>
        <p:pic>
          <p:nvPicPr>
            <p:cNvPr id="16" name="Picture 15">
              <a:extLst>
                <a:ext uri="{FF2B5EF4-FFF2-40B4-BE49-F238E27FC236}">
                  <a16:creationId xmlns:a16="http://schemas.microsoft.com/office/drawing/2014/main" id="{9816B881-5A6E-4E4F-B792-A41A2AC753B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95476BB6-1BE8-6E40-818A-8F74286F570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0974131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Intro_V1_Dark_Empty">
    <p:bg>
      <p:bgPr>
        <a:solidFill>
          <a:srgbClr val="565554"/>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17FACF-0057-1447-8B59-B0D9742F9FE4}"/>
              </a:ext>
            </a:extLst>
          </p:cNvPr>
          <p:cNvGrpSpPr/>
          <p:nvPr userDrawn="1"/>
        </p:nvGrpSpPr>
        <p:grpSpPr>
          <a:xfrm>
            <a:off x="7316001" y="-679448"/>
            <a:ext cx="6858000" cy="8216896"/>
            <a:chOff x="7898746" y="-1356537"/>
            <a:chExt cx="6858000" cy="8216896"/>
          </a:xfrm>
        </p:grpSpPr>
        <p:pic>
          <p:nvPicPr>
            <p:cNvPr id="19" name="Picture 18">
              <a:extLst>
                <a:ext uri="{FF2B5EF4-FFF2-40B4-BE49-F238E27FC236}">
                  <a16:creationId xmlns:a16="http://schemas.microsoft.com/office/drawing/2014/main" id="{604698E1-AAD0-BD4E-B8F2-DC7AB25C0E9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0" name="Picture 19">
              <a:extLst>
                <a:ext uri="{FF2B5EF4-FFF2-40B4-BE49-F238E27FC236}">
                  <a16:creationId xmlns:a16="http://schemas.microsoft.com/office/drawing/2014/main" id="{79F56E2B-666B-054D-9F33-C10BCCFDFFB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Text Placeholder 8">
            <a:extLst>
              <a:ext uri="{FF2B5EF4-FFF2-40B4-BE49-F238E27FC236}">
                <a16:creationId xmlns:a16="http://schemas.microsoft.com/office/drawing/2014/main" id="{5E441F3D-AD8D-334C-9772-EE0F30BB20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Tree>
    <p:extLst>
      <p:ext uri="{BB962C8B-B14F-4D97-AF65-F5344CB8AC3E}">
        <p14:creationId xmlns:p14="http://schemas.microsoft.com/office/powerpoint/2010/main" val="28675976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Intro_V1_Ligh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58A22CB-4396-924B-B314-EE52C3135FFA}"/>
              </a:ext>
            </a:extLst>
          </p:cNvPr>
          <p:cNvGrpSpPr/>
          <p:nvPr userDrawn="1"/>
        </p:nvGrpSpPr>
        <p:grpSpPr>
          <a:xfrm>
            <a:off x="7316001" y="-679448"/>
            <a:ext cx="6858000" cy="8216896"/>
            <a:chOff x="7898746" y="-1356537"/>
            <a:chExt cx="6858000" cy="8216896"/>
          </a:xfrm>
        </p:grpSpPr>
        <p:pic>
          <p:nvPicPr>
            <p:cNvPr id="22" name="Picture 21">
              <a:extLst>
                <a:ext uri="{FF2B5EF4-FFF2-40B4-BE49-F238E27FC236}">
                  <a16:creationId xmlns:a16="http://schemas.microsoft.com/office/drawing/2014/main" id="{95E1208D-DE81-1A4F-9DDA-902CCB832C2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4" name="Picture 23">
              <a:extLst>
                <a:ext uri="{FF2B5EF4-FFF2-40B4-BE49-F238E27FC236}">
                  <a16:creationId xmlns:a16="http://schemas.microsoft.com/office/drawing/2014/main" id="{F7292F1F-423B-4B47-ADB1-5AF251ABC41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0" name="Oval 19">
            <a:extLst>
              <a:ext uri="{FF2B5EF4-FFF2-40B4-BE49-F238E27FC236}">
                <a16:creationId xmlns:a16="http://schemas.microsoft.com/office/drawing/2014/main" id="{69E18C59-50FF-2347-8D7F-3C5BC2E64E51}"/>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6001272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Intro_V1_Dark">
    <p:bg>
      <p:bgPr>
        <a:solidFill>
          <a:srgbClr val="565554"/>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A557184-64D2-CF40-A7DB-C01D53CC8AA0}"/>
              </a:ext>
            </a:extLst>
          </p:cNvPr>
          <p:cNvGrpSpPr/>
          <p:nvPr userDrawn="1"/>
        </p:nvGrpSpPr>
        <p:grpSpPr>
          <a:xfrm>
            <a:off x="7316001" y="-679448"/>
            <a:ext cx="6858000" cy="8216896"/>
            <a:chOff x="7898746" y="-1356537"/>
            <a:chExt cx="6858000" cy="8216896"/>
          </a:xfrm>
        </p:grpSpPr>
        <p:pic>
          <p:nvPicPr>
            <p:cNvPr id="24" name="Picture 23">
              <a:extLst>
                <a:ext uri="{FF2B5EF4-FFF2-40B4-BE49-F238E27FC236}">
                  <a16:creationId xmlns:a16="http://schemas.microsoft.com/office/drawing/2014/main" id="{F2F659CA-A363-324F-8CFC-72A69FFE6892}"/>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5" name="Picture 24">
              <a:extLst>
                <a:ext uri="{FF2B5EF4-FFF2-40B4-BE49-F238E27FC236}">
                  <a16:creationId xmlns:a16="http://schemas.microsoft.com/office/drawing/2014/main" id="{7F811D1C-3581-A045-AD83-6F81DD603E9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9" name="Oval 18">
            <a:extLst>
              <a:ext uri="{FF2B5EF4-FFF2-40B4-BE49-F238E27FC236}">
                <a16:creationId xmlns:a16="http://schemas.microsoft.com/office/drawing/2014/main" id="{B364C29F-F240-3D4E-82DE-000D0002D09D}"/>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20" name="Text Placeholder 8">
            <a:extLst>
              <a:ext uri="{FF2B5EF4-FFF2-40B4-BE49-F238E27FC236}">
                <a16:creationId xmlns:a16="http://schemas.microsoft.com/office/drawing/2014/main" id="{CE168F89-0B20-794F-A429-FE589977B108}"/>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21" name="Text Placeholder 4">
            <a:extLst>
              <a:ext uri="{FF2B5EF4-FFF2-40B4-BE49-F238E27FC236}">
                <a16:creationId xmlns:a16="http://schemas.microsoft.com/office/drawing/2014/main" id="{B4F42422-FA4F-4946-898D-45A6B59C960E}"/>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3643250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Intro_V2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2" name="Text Placeholder 8">
            <a:extLst>
              <a:ext uri="{FF2B5EF4-FFF2-40B4-BE49-F238E27FC236}">
                <a16:creationId xmlns:a16="http://schemas.microsoft.com/office/drawing/2014/main" id="{DFCFA969-DFC6-2F4D-A7B2-483201171B8F}"/>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23" name="Text Placeholder 4">
            <a:extLst>
              <a:ext uri="{FF2B5EF4-FFF2-40B4-BE49-F238E27FC236}">
                <a16:creationId xmlns:a16="http://schemas.microsoft.com/office/drawing/2014/main" id="{EE36D468-D245-7348-B8DC-BC0028FB3E15}"/>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79" y="1716629"/>
            <a:ext cx="3424348"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9143888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Intro_V2_Dark_Empty">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79" y="1716629"/>
            <a:ext cx="3424348"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9" name="Text Placeholder 8">
            <a:extLst>
              <a:ext uri="{FF2B5EF4-FFF2-40B4-BE49-F238E27FC236}">
                <a16:creationId xmlns:a16="http://schemas.microsoft.com/office/drawing/2014/main" id="{D5A6D664-2749-E94B-9F6D-3CAA82A6B086}"/>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10" name="Text Placeholder 4">
            <a:extLst>
              <a:ext uri="{FF2B5EF4-FFF2-40B4-BE49-F238E27FC236}">
                <a16:creationId xmlns:a16="http://schemas.microsoft.com/office/drawing/2014/main" id="{D259270C-CE5A-E043-A7F2-A5122B5DEC10}"/>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3712177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_6 Topics_Horizontal">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10F84C9-1DA0-AB49-9186-C4A2B715A541}"/>
              </a:ext>
            </a:extLst>
          </p:cNvPr>
          <p:cNvGrpSpPr/>
          <p:nvPr userDrawn="1"/>
        </p:nvGrpSpPr>
        <p:grpSpPr>
          <a:xfrm>
            <a:off x="-69844" y="-6035741"/>
            <a:ext cx="12325344" cy="6858000"/>
            <a:chOff x="-69844" y="5232400"/>
            <a:chExt cx="12325344" cy="6858000"/>
          </a:xfrm>
        </p:grpSpPr>
        <p:pic>
          <p:nvPicPr>
            <p:cNvPr id="49" name="Picture 48">
              <a:extLst>
                <a:ext uri="{FF2B5EF4-FFF2-40B4-BE49-F238E27FC236}">
                  <a16:creationId xmlns:a16="http://schemas.microsoft.com/office/drawing/2014/main" id="{E2AB1E6F-AF93-0548-8E76-C3E39A244C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50" name="Picture 49">
              <a:extLst>
                <a:ext uri="{FF2B5EF4-FFF2-40B4-BE49-F238E27FC236}">
                  <a16:creationId xmlns:a16="http://schemas.microsoft.com/office/drawing/2014/main" id="{13C2A286-C02B-214D-9183-28CEF2504F6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51" name="Picture 50">
              <a:extLst>
                <a:ext uri="{FF2B5EF4-FFF2-40B4-BE49-F238E27FC236}">
                  <a16:creationId xmlns:a16="http://schemas.microsoft.com/office/drawing/2014/main" id="{2A0CF667-0714-5E4A-837E-CD6C043C47F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4" name="Title 9">
            <a:extLst>
              <a:ext uri="{FF2B5EF4-FFF2-40B4-BE49-F238E27FC236}">
                <a16:creationId xmlns:a16="http://schemas.microsoft.com/office/drawing/2014/main" id="{B8C1B06D-8897-9243-9E34-0EA83C9E3A0A}"/>
              </a:ext>
            </a:extLst>
          </p:cNvPr>
          <p:cNvSpPr>
            <a:spLocks noGrp="1"/>
          </p:cNvSpPr>
          <p:nvPr>
            <p:ph type="title" hasCustomPrompt="1"/>
          </p:nvPr>
        </p:nvSpPr>
        <p:spPr>
          <a:xfrm>
            <a:off x="376887" y="1636539"/>
            <a:ext cx="2715783" cy="1452115"/>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4" y="16351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4" y="22140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2" y="16351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2" y="22140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9" y="16351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9" y="22140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4" y="472248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4" y="530135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2" y="472248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2" y="530135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9" y="472248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9" y="530135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4"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1"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4" y="352414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1"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5811481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Intro_V2_Light">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2"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7"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30"/>
            <a:ext cx="3424348"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Tree>
    <p:extLst>
      <p:ext uri="{BB962C8B-B14F-4D97-AF65-F5344CB8AC3E}">
        <p14:creationId xmlns:p14="http://schemas.microsoft.com/office/powerpoint/2010/main" val="29038435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Intro_V2_Dark">
    <p:bg>
      <p:bgPr>
        <a:solidFill>
          <a:srgbClr val="565554"/>
        </a:solidFill>
        <a:effectLst/>
      </p:bgPr>
    </p:bg>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2"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7"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30"/>
            <a:ext cx="3424348"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Tree>
    <p:extLst>
      <p:ext uri="{BB962C8B-B14F-4D97-AF65-F5344CB8AC3E}">
        <p14:creationId xmlns:p14="http://schemas.microsoft.com/office/powerpoint/2010/main" val="7079576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Intro_V3_Light_Empt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2"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7760328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Intro_V3_Dark_Empty">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2"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40524908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Intro_V3_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16419753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25357629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Intro_V4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grpSp>
        <p:nvGrpSpPr>
          <p:cNvPr id="14" name="Group 13">
            <a:extLst>
              <a:ext uri="{FF2B5EF4-FFF2-40B4-BE49-F238E27FC236}">
                <a16:creationId xmlns:a16="http://schemas.microsoft.com/office/drawing/2014/main" id="{59824D5A-C6B2-6A44-A78B-E158EE4E13BC}"/>
              </a:ext>
            </a:extLst>
          </p:cNvPr>
          <p:cNvGrpSpPr/>
          <p:nvPr userDrawn="1"/>
        </p:nvGrpSpPr>
        <p:grpSpPr>
          <a:xfrm>
            <a:off x="-6028570" y="-679448"/>
            <a:ext cx="6858000" cy="8216896"/>
            <a:chOff x="7898746" y="-1356537"/>
            <a:chExt cx="6858000" cy="8216896"/>
          </a:xfrm>
        </p:grpSpPr>
        <p:pic>
          <p:nvPicPr>
            <p:cNvPr id="16" name="Picture 15">
              <a:extLst>
                <a:ext uri="{FF2B5EF4-FFF2-40B4-BE49-F238E27FC236}">
                  <a16:creationId xmlns:a16="http://schemas.microsoft.com/office/drawing/2014/main" id="{B6E30E59-86A3-7547-8F34-CB50394B72A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28C19442-6887-3744-A90B-32635D52C9E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8" name="Picture Placeholder 17">
            <a:extLst>
              <a:ext uri="{FF2B5EF4-FFF2-40B4-BE49-F238E27FC236}">
                <a16:creationId xmlns:a16="http://schemas.microsoft.com/office/drawing/2014/main" id="{3123B4CB-C2A5-504C-A488-561AE1FD2994}"/>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20" name="Picture Placeholder 19">
            <a:extLst>
              <a:ext uri="{FF2B5EF4-FFF2-40B4-BE49-F238E27FC236}">
                <a16:creationId xmlns:a16="http://schemas.microsoft.com/office/drawing/2014/main" id="{14FD45C3-78CE-FA47-ADAE-151F5768DE6F}"/>
              </a:ext>
            </a:extLst>
          </p:cNvPr>
          <p:cNvSpPr>
            <a:spLocks noGrp="1"/>
          </p:cNvSpPr>
          <p:nvPr>
            <p:ph type="pic" sz="quarter" idx="18"/>
          </p:nvPr>
        </p:nvSpPr>
        <p:spPr>
          <a:xfrm>
            <a:off x="9163503" y="618166"/>
            <a:ext cx="4472885"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23" name="Picture Placeholder 22">
            <a:extLst>
              <a:ext uri="{FF2B5EF4-FFF2-40B4-BE49-F238E27FC236}">
                <a16:creationId xmlns:a16="http://schemas.microsoft.com/office/drawing/2014/main" id="{E1D5CA1E-70B4-B44F-8973-D643A543A359}"/>
              </a:ext>
            </a:extLst>
          </p:cNvPr>
          <p:cNvSpPr>
            <a:spLocks noGrp="1"/>
          </p:cNvSpPr>
          <p:nvPr>
            <p:ph type="pic" sz="quarter" idx="19"/>
          </p:nvPr>
        </p:nvSpPr>
        <p:spPr>
          <a:xfrm>
            <a:off x="7032811"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5007133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Intro_V4_Dark_Empty">
    <p:bg>
      <p:bgPr>
        <a:solidFill>
          <a:srgbClr val="565554"/>
        </a:solidFill>
        <a:effectLst/>
      </p:bgPr>
    </p:bg>
    <p:spTree>
      <p:nvGrpSpPr>
        <p:cNvPr id="1" name=""/>
        <p:cNvGrpSpPr/>
        <p:nvPr/>
      </p:nvGrpSpPr>
      <p:grpSpPr>
        <a:xfrm>
          <a:off x="0" y="0"/>
          <a:ext cx="0" cy="0"/>
          <a:chOff x="0" y="0"/>
          <a:chExt cx="0" cy="0"/>
        </a:xfrm>
      </p:grpSpPr>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Picture Placeholder 13">
            <a:extLst>
              <a:ext uri="{FF2B5EF4-FFF2-40B4-BE49-F238E27FC236}">
                <a16:creationId xmlns:a16="http://schemas.microsoft.com/office/drawing/2014/main" id="{5744BD1F-6367-B447-9AAB-21ECCA7EFA39}"/>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Picture Placeholder 15">
            <a:extLst>
              <a:ext uri="{FF2B5EF4-FFF2-40B4-BE49-F238E27FC236}">
                <a16:creationId xmlns:a16="http://schemas.microsoft.com/office/drawing/2014/main" id="{3A853885-DED2-4645-84FC-87EB5DC3760D}"/>
              </a:ext>
            </a:extLst>
          </p:cNvPr>
          <p:cNvSpPr>
            <a:spLocks noGrp="1"/>
          </p:cNvSpPr>
          <p:nvPr>
            <p:ph type="pic" sz="quarter" idx="18"/>
          </p:nvPr>
        </p:nvSpPr>
        <p:spPr>
          <a:xfrm>
            <a:off x="9163503" y="618166"/>
            <a:ext cx="4472885"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094732A7-6352-8340-8EBC-5726879E0616}"/>
              </a:ext>
            </a:extLst>
          </p:cNvPr>
          <p:cNvSpPr>
            <a:spLocks noGrp="1"/>
          </p:cNvSpPr>
          <p:nvPr>
            <p:ph type="pic" sz="quarter" idx="19"/>
          </p:nvPr>
        </p:nvSpPr>
        <p:spPr>
          <a:xfrm>
            <a:off x="7032811"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Tree>
    <p:extLst>
      <p:ext uri="{BB962C8B-B14F-4D97-AF65-F5344CB8AC3E}">
        <p14:creationId xmlns:p14="http://schemas.microsoft.com/office/powerpoint/2010/main" val="42801895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Intro_V4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60" y="-754664"/>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7" y="753825"/>
            <a:ext cx="4560426"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2" y="4710896"/>
            <a:ext cx="3004501" cy="3004502"/>
          </a:xfrm>
          <a:prstGeom prst="rect">
            <a:avLst/>
          </a:prstGeom>
        </p:spPr>
      </p:pic>
    </p:spTree>
    <p:extLst>
      <p:ext uri="{BB962C8B-B14F-4D97-AF65-F5344CB8AC3E}">
        <p14:creationId xmlns:p14="http://schemas.microsoft.com/office/powerpoint/2010/main" val="20827909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Intro_V4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60" y="-754664"/>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7" y="753825"/>
            <a:ext cx="4560426"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2" y="4710896"/>
            <a:ext cx="3004501" cy="3004502"/>
          </a:xfrm>
          <a:prstGeom prst="rect">
            <a:avLst/>
          </a:prstGeom>
        </p:spPr>
      </p:pic>
    </p:spTree>
    <p:extLst>
      <p:ext uri="{BB962C8B-B14F-4D97-AF65-F5344CB8AC3E}">
        <p14:creationId xmlns:p14="http://schemas.microsoft.com/office/powerpoint/2010/main" val="2370290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_6 Topics_Vertical">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03A6EDB-B824-414F-AD4A-FB2DF8B1AC38}"/>
              </a:ext>
            </a:extLst>
          </p:cNvPr>
          <p:cNvGrpSpPr/>
          <p:nvPr userDrawn="1"/>
        </p:nvGrpSpPr>
        <p:grpSpPr>
          <a:xfrm>
            <a:off x="-69844" y="-6035741"/>
            <a:ext cx="12325344" cy="6858000"/>
            <a:chOff x="-69844" y="5232400"/>
            <a:chExt cx="12325344" cy="6858000"/>
          </a:xfrm>
        </p:grpSpPr>
        <p:pic>
          <p:nvPicPr>
            <p:cNvPr id="36" name="Picture 35">
              <a:extLst>
                <a:ext uri="{FF2B5EF4-FFF2-40B4-BE49-F238E27FC236}">
                  <a16:creationId xmlns:a16="http://schemas.microsoft.com/office/drawing/2014/main" id="{EE98E44B-7A0E-0B48-BC67-820BE599209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37" name="Picture 36">
              <a:extLst>
                <a:ext uri="{FF2B5EF4-FFF2-40B4-BE49-F238E27FC236}">
                  <a16:creationId xmlns:a16="http://schemas.microsoft.com/office/drawing/2014/main" id="{F6A4D857-F793-A548-8761-82FA73E65B9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38" name="Picture 37">
              <a:extLst>
                <a:ext uri="{FF2B5EF4-FFF2-40B4-BE49-F238E27FC236}">
                  <a16:creationId xmlns:a16="http://schemas.microsoft.com/office/drawing/2014/main" id="{02BC185B-21C8-EE4C-9E78-AFD87401CDC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572517" y="1048757"/>
            <a:ext cx="2715783" cy="10447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7"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7"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7"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7"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7"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7"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9"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9"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9"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9"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9"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9"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2"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2"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2"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8604035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ircular Graphic">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7" y="3007363"/>
            <a:ext cx="2188352" cy="797784"/>
          </a:xfrm>
          <a:prstGeom prst="rect">
            <a:avLst/>
          </a:prstGeom>
        </p:spPr>
        <p:txBody>
          <a:bodyPr lIns="0" tIns="45696" rIns="0" bIns="182785"/>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528" rtl="0" eaLnBrk="1" fontAlgn="base" latinLnBrk="0" hangingPunct="1">
              <a:lnSpc>
                <a:spcPct val="100000"/>
              </a:lnSpc>
              <a:spcBef>
                <a:spcPts val="0"/>
              </a:spcBef>
              <a:spcAft>
                <a:spcPts val="0"/>
              </a:spcAft>
              <a:buClrTx/>
              <a:buSzTx/>
              <a:buFont typeface="Arial" charset="0"/>
              <a:buNone/>
              <a:tabLst/>
              <a:defRPr/>
            </a:pPr>
            <a:r>
              <a:rPr kumimoji="0" lang="en-US" sz="2300" b="1" i="0" u="none" strike="noStrike" kern="1200" cap="none" spc="0" normalizeH="0" baseline="0" noProof="0">
                <a:ln>
                  <a:noFill/>
                </a:ln>
                <a:solidFill>
                  <a:srgbClr val="2A2C2C"/>
                </a:solidFill>
                <a:effectLst/>
                <a:uLnTx/>
                <a:uFillTx/>
                <a:latin typeface="UniversNext for MORNPC Cn" panose="020B0506030202020203" pitchFamily="34" charset="0"/>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8" y="1689643"/>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9" name="Oval 8">
            <a:extLst>
              <a:ext uri="{FF2B5EF4-FFF2-40B4-BE49-F238E27FC236}">
                <a16:creationId xmlns:a16="http://schemas.microsoft.com/office/drawing/2014/main" id="{5E18C246-1957-E448-80C0-B22ADB5C5740}"/>
              </a:ext>
            </a:extLst>
          </p:cNvPr>
          <p:cNvSpPr/>
          <p:nvPr userDrawn="1"/>
        </p:nvSpPr>
        <p:spPr>
          <a:xfrm>
            <a:off x="7254491"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1"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6"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6"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5"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2" y="3920641"/>
            <a:ext cx="850975" cy="890912"/>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70" y="2060018"/>
            <a:ext cx="850975" cy="705174"/>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3" y="5451733"/>
            <a:ext cx="989093" cy="816021"/>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7" y="2060018"/>
            <a:ext cx="850975" cy="705174"/>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7" y="3920641"/>
            <a:ext cx="850975" cy="890912"/>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Tree>
    <p:extLst>
      <p:ext uri="{BB962C8B-B14F-4D97-AF65-F5344CB8AC3E}">
        <p14:creationId xmlns:p14="http://schemas.microsoft.com/office/powerpoint/2010/main" val="5189394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amp;A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10" y="5466983"/>
            <a:ext cx="3424409" cy="1080902"/>
          </a:xfrm>
          <a:prstGeom prst="rect">
            <a:avLst/>
          </a:prstGeom>
        </p:spPr>
        <p:txBody>
          <a:bodyPr vert="horz" lIns="0" tIns="0" rIns="0" bIns="182785"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8" b="1" i="0">
                <a:solidFill>
                  <a:srgbClr val="2A2C2C"/>
                </a:solidFill>
                <a:latin typeface="UniversNext for MORNPC Cn" panose="020B0506030202020203" pitchFamily="34" charset="0"/>
                <a:ea typeface="ＭＳ Ｐゴシック"/>
              </a:rPr>
              <a:t>Q &amp; A</a:t>
            </a:r>
            <a:endParaRPr lang="en-US" sz="3198" b="1" i="0">
              <a:solidFill>
                <a:srgbClr val="2A2C2C"/>
              </a:solidFill>
              <a:latin typeface="UniversNext for MORNPC Cn" panose="020B0506030202020203" pitchFamily="34" charset="0"/>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3"/>
          <a:stretch>
            <a:fillRect/>
          </a:stretch>
        </p:blipFill>
        <p:spPr>
          <a:xfrm>
            <a:off x="2955270" y="-1371275"/>
            <a:ext cx="6278282" cy="6123263"/>
          </a:xfrm>
          <a:prstGeom prst="rect">
            <a:avLst/>
          </a:prstGeom>
        </p:spPr>
      </p:pic>
    </p:spTree>
    <p:extLst>
      <p:ext uri="{BB962C8B-B14F-4D97-AF65-F5344CB8AC3E}">
        <p14:creationId xmlns:p14="http://schemas.microsoft.com/office/powerpoint/2010/main" val="22312627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amp;A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10" y="5466983"/>
            <a:ext cx="3424409" cy="1080902"/>
          </a:xfrm>
          <a:prstGeom prst="rect">
            <a:avLst/>
          </a:prstGeom>
        </p:spPr>
        <p:txBody>
          <a:bodyPr vert="horz" lIns="0" tIns="0" rIns="0" bIns="182785"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8" b="1" i="0">
                <a:solidFill>
                  <a:schemeClr val="bg1"/>
                </a:solidFill>
                <a:latin typeface="UniversNext for MORNPC Cn" panose="020B0506030202020203" pitchFamily="34" charset="0"/>
                <a:ea typeface="ＭＳ Ｐゴシック"/>
              </a:rPr>
              <a:t>Q &amp; A</a:t>
            </a:r>
            <a:endParaRPr lang="en-US" sz="3198" b="1" i="0">
              <a:solidFill>
                <a:schemeClr val="bg1"/>
              </a:solidFill>
              <a:latin typeface="UniversNext for MORNPC Cn" panose="020B0506030202020203" pitchFamily="34" charset="0"/>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3"/>
          <a:stretch>
            <a:fillRect/>
          </a:stretch>
        </p:blipFill>
        <p:spPr>
          <a:xfrm>
            <a:off x="2955270" y="-1371275"/>
            <a:ext cx="6278282" cy="6123263"/>
          </a:xfrm>
          <a:prstGeom prst="rect">
            <a:avLst/>
          </a:prstGeom>
        </p:spPr>
      </p:pic>
    </p:spTree>
    <p:extLst>
      <p:ext uri="{BB962C8B-B14F-4D97-AF65-F5344CB8AC3E}">
        <p14:creationId xmlns:p14="http://schemas.microsoft.com/office/powerpoint/2010/main" val="37479088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End of Presentation_V1">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56225" y="1759935"/>
            <a:ext cx="2925857" cy="617173"/>
          </a:xfrm>
          <a:prstGeom prst="rect">
            <a:avLst/>
          </a:prstGeom>
        </p:spPr>
      </p:pic>
      <p:pic>
        <p:nvPicPr>
          <p:cNvPr id="4" name="Picture 3">
            <a:extLst>
              <a:ext uri="{FF2B5EF4-FFF2-40B4-BE49-F238E27FC236}">
                <a16:creationId xmlns:a16="http://schemas.microsoft.com/office/drawing/2014/main" id="{30BD07A0-7985-4942-9D85-0C8EB2791D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9922" y="1591723"/>
            <a:ext cx="7631159" cy="3378377"/>
          </a:xfrm>
          <a:prstGeom prst="rect">
            <a:avLst/>
          </a:prstGeom>
        </p:spPr>
      </p:pic>
    </p:spTree>
    <p:extLst>
      <p:ext uri="{BB962C8B-B14F-4D97-AF65-F5344CB8AC3E}">
        <p14:creationId xmlns:p14="http://schemas.microsoft.com/office/powerpoint/2010/main" val="8833571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nd of Presentation_V2">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6" y="5410936"/>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98341"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043558" y="3503953"/>
            <a:ext cx="3818002" cy="3813967"/>
          </a:xfrm>
          <a:prstGeom prst="ellipse">
            <a:avLst/>
          </a:prstGeom>
        </p:spPr>
      </p:pic>
    </p:spTree>
    <p:extLst>
      <p:ext uri="{BB962C8B-B14F-4D97-AF65-F5344CB8AC3E}">
        <p14:creationId xmlns:p14="http://schemas.microsoft.com/office/powerpoint/2010/main" val="16503451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End of Presentation_V2_Empty">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6" y="5410936"/>
            <a:ext cx="2925857" cy="617173"/>
          </a:xfrm>
          <a:prstGeom prst="rect">
            <a:avLst/>
          </a:prstGeom>
        </p:spPr>
      </p:pic>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41"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4336850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nd of Presentation_V3">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1" y="5114804"/>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3961"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spTree>
    <p:extLst>
      <p:ext uri="{BB962C8B-B14F-4D97-AF65-F5344CB8AC3E}">
        <p14:creationId xmlns:p14="http://schemas.microsoft.com/office/powerpoint/2010/main" val="30206407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61"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1" y="5114804"/>
            <a:ext cx="2925857" cy="617173"/>
          </a:xfrm>
          <a:prstGeom prst="rect">
            <a:avLst/>
          </a:prstGeom>
        </p:spPr>
      </p:pic>
    </p:spTree>
    <p:extLst>
      <p:ext uri="{BB962C8B-B14F-4D97-AF65-F5344CB8AC3E}">
        <p14:creationId xmlns:p14="http://schemas.microsoft.com/office/powerpoint/2010/main" val="21644736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2_Blank Slid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4">
            <a:extLst>
              <a:ext uri="{FF2B5EF4-FFF2-40B4-BE49-F238E27FC236}">
                <a16:creationId xmlns:a16="http://schemas.microsoft.com/office/drawing/2014/main" id="{7B409666-147C-0F43-8490-C4117CF29BC6}"/>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9EC4D1-0531-9842-BD30-8144628C03F2}"/>
              </a:ext>
            </a:extLst>
          </p:cNvPr>
          <p:cNvSpPr>
            <a:spLocks noGrp="1"/>
          </p:cNvSpPr>
          <p:nvPr>
            <p:ph type="body" sz="quarter" idx="17" hasCustomPrompt="1"/>
          </p:nvPr>
        </p:nvSpPr>
        <p:spPr>
          <a:xfrm>
            <a:off x="474695" y="1117402"/>
            <a:ext cx="10718239" cy="1205514"/>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6" name="TextBox 5">
            <a:extLst>
              <a:ext uri="{FF2B5EF4-FFF2-40B4-BE49-F238E27FC236}">
                <a16:creationId xmlns:a16="http://schemas.microsoft.com/office/drawing/2014/main" id="{1B60AD34-F5FA-624B-A90F-3EF5C24DD2CA}"/>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7" name="Text Placeholder 4">
            <a:extLst>
              <a:ext uri="{FF2B5EF4-FFF2-40B4-BE49-F238E27FC236}">
                <a16:creationId xmlns:a16="http://schemas.microsoft.com/office/drawing/2014/main" id="{120B4595-E5FE-3147-A0FB-4017BB637832}"/>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33882412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2_1/2 Image Right">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474696" y="471082"/>
            <a:ext cx="5176123" cy="1292469"/>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6" y="1997615"/>
            <a:ext cx="5176123" cy="416403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6096001" y="3"/>
            <a:ext cx="6096001" cy="6161649"/>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2000"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8" name="TextBox 7">
            <a:extLst>
              <a:ext uri="{FF2B5EF4-FFF2-40B4-BE49-F238E27FC236}">
                <a16:creationId xmlns:a16="http://schemas.microsoft.com/office/drawing/2014/main" id="{0E8DF9D4-C087-164C-8A8C-C5EEE957C9E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9" name="Text Placeholder 4">
            <a:extLst>
              <a:ext uri="{FF2B5EF4-FFF2-40B4-BE49-F238E27FC236}">
                <a16:creationId xmlns:a16="http://schemas.microsoft.com/office/drawing/2014/main" id="{E7CC3698-EFE2-884A-B516-169E22E41714}"/>
              </a:ext>
            </a:extLst>
          </p:cNvPr>
          <p:cNvSpPr>
            <a:spLocks noGrp="1"/>
          </p:cNvSpPr>
          <p:nvPr>
            <p:ph type="body" sz="quarter" idx="17"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920105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Intro_V1_Light_Empt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D374DFB-660A-9E45-B8B1-984C89D43E08}"/>
              </a:ext>
            </a:extLst>
          </p:cNvPr>
          <p:cNvGrpSpPr/>
          <p:nvPr userDrawn="1"/>
        </p:nvGrpSpPr>
        <p:grpSpPr>
          <a:xfrm>
            <a:off x="7316001" y="-679448"/>
            <a:ext cx="6858000" cy="8216896"/>
            <a:chOff x="7898746" y="-1356537"/>
            <a:chExt cx="6858000" cy="8216896"/>
          </a:xfrm>
        </p:grpSpPr>
        <p:pic>
          <p:nvPicPr>
            <p:cNvPr id="16" name="Picture 15">
              <a:extLst>
                <a:ext uri="{FF2B5EF4-FFF2-40B4-BE49-F238E27FC236}">
                  <a16:creationId xmlns:a16="http://schemas.microsoft.com/office/drawing/2014/main" id="{9816B881-5A6E-4E4F-B792-A41A2AC753B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95476BB6-1BE8-6E40-818A-8F74286F570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6110778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2_1/2 Image Left">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6379924" y="471082"/>
            <a:ext cx="5176123" cy="1292469"/>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6379924" y="1997615"/>
            <a:ext cx="5176123" cy="416403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1" y="3"/>
            <a:ext cx="6096001" cy="6161649"/>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2000"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8" name="TextBox 7">
            <a:extLst>
              <a:ext uri="{FF2B5EF4-FFF2-40B4-BE49-F238E27FC236}">
                <a16:creationId xmlns:a16="http://schemas.microsoft.com/office/drawing/2014/main" id="{71FDFB88-098E-4644-8CAF-1F712D0DFB65}"/>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9" name="Text Placeholder 4">
            <a:extLst>
              <a:ext uri="{FF2B5EF4-FFF2-40B4-BE49-F238E27FC236}">
                <a16:creationId xmlns:a16="http://schemas.microsoft.com/office/drawing/2014/main" id="{AA700D5B-D74B-DD46-85EA-AFEDB4E19243}"/>
              </a:ext>
            </a:extLst>
          </p:cNvPr>
          <p:cNvSpPr>
            <a:spLocks noGrp="1"/>
          </p:cNvSpPr>
          <p:nvPr>
            <p:ph type="body" sz="quarter" idx="17"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4880412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2_Single Box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8" y="1414462"/>
            <a:ext cx="1155593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1" name="TextBox 10">
            <a:extLst>
              <a:ext uri="{FF2B5EF4-FFF2-40B4-BE49-F238E27FC236}">
                <a16:creationId xmlns:a16="http://schemas.microsoft.com/office/drawing/2014/main" id="{D00573C9-DAD1-2743-B41E-EEE0AD2ED4F1}"/>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9263401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2_Single Box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8" y="2042703"/>
            <a:ext cx="11555935"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6220068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2_2/3 Box Left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8"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1"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3" name="Text Placeholder 4">
            <a:extLst>
              <a:ext uri="{FF2B5EF4-FFF2-40B4-BE49-F238E27FC236}">
                <a16:creationId xmlns:a16="http://schemas.microsoft.com/office/drawing/2014/main" id="{A4F1ADC1-7EE1-274C-8AC7-3211C15B3D19}"/>
              </a:ext>
            </a:extLst>
          </p:cNvPr>
          <p:cNvSpPr>
            <a:spLocks noGrp="1"/>
          </p:cNvSpPr>
          <p:nvPr>
            <p:ph type="body" sz="quarter" idx="16" hasCustomPrompt="1"/>
          </p:nvPr>
        </p:nvSpPr>
        <p:spPr>
          <a:xfrm>
            <a:off x="8461103" y="2167896"/>
            <a:ext cx="3206180" cy="387409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9" name="TextBox 8">
            <a:extLst>
              <a:ext uri="{FF2B5EF4-FFF2-40B4-BE49-F238E27FC236}">
                <a16:creationId xmlns:a16="http://schemas.microsoft.com/office/drawing/2014/main" id="{0CD8071D-4E8D-C447-9C8D-0F3273D3061C}"/>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0" name="Text Placeholder 4">
            <a:extLst>
              <a:ext uri="{FF2B5EF4-FFF2-40B4-BE49-F238E27FC236}">
                <a16:creationId xmlns:a16="http://schemas.microsoft.com/office/drawing/2014/main" id="{B14AAC36-7DD1-F949-A1B1-FAEFA2B7A451}"/>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1" name="Text Placeholder 4">
            <a:extLst>
              <a:ext uri="{FF2B5EF4-FFF2-40B4-BE49-F238E27FC236}">
                <a16:creationId xmlns:a16="http://schemas.microsoft.com/office/drawing/2014/main" id="{8D80C6DC-8652-8F40-8C85-95E301C98C19}"/>
              </a:ext>
            </a:extLst>
          </p:cNvPr>
          <p:cNvSpPr>
            <a:spLocks noGrp="1"/>
          </p:cNvSpPr>
          <p:nvPr>
            <p:ph type="body" sz="quarter" idx="15" hasCustomPrompt="1"/>
          </p:nvPr>
        </p:nvSpPr>
        <p:spPr>
          <a:xfrm>
            <a:off x="8461102" y="1579757"/>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16247150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2_2/3 Container_V1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8"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1"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E3A2086C-587E-2446-AB17-59E385E0FE8A}"/>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Text Placeholder 4">
            <a:extLst>
              <a:ext uri="{FF2B5EF4-FFF2-40B4-BE49-F238E27FC236}">
                <a16:creationId xmlns:a16="http://schemas.microsoft.com/office/drawing/2014/main" id="{C89CB1A3-BB94-354E-9C7D-20804D5DFA38}"/>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8" name="Text Placeholder 4">
            <a:extLst>
              <a:ext uri="{FF2B5EF4-FFF2-40B4-BE49-F238E27FC236}">
                <a16:creationId xmlns:a16="http://schemas.microsoft.com/office/drawing/2014/main" id="{9C776E30-B88A-824B-A1AE-7BB8B4EFA775}"/>
              </a:ext>
            </a:extLst>
          </p:cNvPr>
          <p:cNvSpPr>
            <a:spLocks noGrp="1"/>
          </p:cNvSpPr>
          <p:nvPr>
            <p:ph type="body" sz="quarter" idx="19" hasCustomPrompt="1"/>
          </p:nvPr>
        </p:nvSpPr>
        <p:spPr>
          <a:xfrm>
            <a:off x="8461103" y="2797101"/>
            <a:ext cx="3206180" cy="325438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9" name="Text Placeholder 4">
            <a:extLst>
              <a:ext uri="{FF2B5EF4-FFF2-40B4-BE49-F238E27FC236}">
                <a16:creationId xmlns:a16="http://schemas.microsoft.com/office/drawing/2014/main" id="{2837B45E-F61E-6643-B942-16E066A213C1}"/>
              </a:ext>
            </a:extLst>
          </p:cNvPr>
          <p:cNvSpPr>
            <a:spLocks noGrp="1"/>
          </p:cNvSpPr>
          <p:nvPr>
            <p:ph type="body" sz="quarter" idx="15" hasCustomPrompt="1"/>
          </p:nvPr>
        </p:nvSpPr>
        <p:spPr>
          <a:xfrm>
            <a:off x="8461102" y="2208963"/>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889231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2_2/3 Container_V2a">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4147688"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7"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Box 8">
            <a:extLst>
              <a:ext uri="{FF2B5EF4-FFF2-40B4-BE49-F238E27FC236}">
                <a16:creationId xmlns:a16="http://schemas.microsoft.com/office/drawing/2014/main" id="{8526F6DA-9321-E948-821C-605E39E8A2D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0" name="Text Placeholder 4">
            <a:extLst>
              <a:ext uri="{FF2B5EF4-FFF2-40B4-BE49-F238E27FC236}">
                <a16:creationId xmlns:a16="http://schemas.microsoft.com/office/drawing/2014/main" id="{DA65880A-D71A-A84C-9056-5E90D0A40751}"/>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1" name="Text Placeholder 4">
            <a:extLst>
              <a:ext uri="{FF2B5EF4-FFF2-40B4-BE49-F238E27FC236}">
                <a16:creationId xmlns:a16="http://schemas.microsoft.com/office/drawing/2014/main" id="{DD986EEF-5E88-DB40-80A2-A27DED0BB48E}"/>
              </a:ext>
            </a:extLst>
          </p:cNvPr>
          <p:cNvSpPr>
            <a:spLocks noGrp="1"/>
          </p:cNvSpPr>
          <p:nvPr>
            <p:ph type="body" sz="quarter" idx="19" hasCustomPrompt="1"/>
          </p:nvPr>
        </p:nvSpPr>
        <p:spPr>
          <a:xfrm>
            <a:off x="567170" y="2167896"/>
            <a:ext cx="3206180" cy="387409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A4341BE0-CA40-7842-A6DA-32E13BDDA0C6}"/>
              </a:ext>
            </a:extLst>
          </p:cNvPr>
          <p:cNvSpPr>
            <a:spLocks noGrp="1"/>
          </p:cNvSpPr>
          <p:nvPr>
            <p:ph type="body" sz="quarter" idx="15" hasCustomPrompt="1"/>
          </p:nvPr>
        </p:nvSpPr>
        <p:spPr>
          <a:xfrm>
            <a:off x="567169" y="1579757"/>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9307250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2_2/3 Container_V2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4147688"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7"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3452D623-0387-5442-A601-0032F70BE58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Text Placeholder 4">
            <a:extLst>
              <a:ext uri="{FF2B5EF4-FFF2-40B4-BE49-F238E27FC236}">
                <a16:creationId xmlns:a16="http://schemas.microsoft.com/office/drawing/2014/main" id="{F176D15E-33CA-3044-853D-83612F1F2DAB}"/>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4" name="Text Placeholder 4">
            <a:extLst>
              <a:ext uri="{FF2B5EF4-FFF2-40B4-BE49-F238E27FC236}">
                <a16:creationId xmlns:a16="http://schemas.microsoft.com/office/drawing/2014/main" id="{707DA9DF-5DC6-5540-A8E5-AD0030321834}"/>
              </a:ext>
            </a:extLst>
          </p:cNvPr>
          <p:cNvSpPr>
            <a:spLocks noGrp="1"/>
          </p:cNvSpPr>
          <p:nvPr>
            <p:ph type="body" sz="quarter" idx="19" hasCustomPrompt="1"/>
          </p:nvPr>
        </p:nvSpPr>
        <p:spPr>
          <a:xfrm>
            <a:off x="567170" y="2797101"/>
            <a:ext cx="3206180" cy="325438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 Placeholder 4">
            <a:extLst>
              <a:ext uri="{FF2B5EF4-FFF2-40B4-BE49-F238E27FC236}">
                <a16:creationId xmlns:a16="http://schemas.microsoft.com/office/drawing/2014/main" id="{C41E2C26-2E9E-6949-BC19-6D5F91B5C431}"/>
              </a:ext>
            </a:extLst>
          </p:cNvPr>
          <p:cNvSpPr>
            <a:spLocks noGrp="1"/>
          </p:cNvSpPr>
          <p:nvPr>
            <p:ph type="body" sz="quarter" idx="15" hasCustomPrompt="1"/>
          </p:nvPr>
        </p:nvSpPr>
        <p:spPr>
          <a:xfrm>
            <a:off x="567169" y="2208963"/>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7041311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2_1/2 Container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7" y="1414462"/>
            <a:ext cx="5713147" cy="4846322"/>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6178457" y="1414462"/>
            <a:ext cx="5713147" cy="4846322"/>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1" name="Text Placeholder 4">
            <a:extLst>
              <a:ext uri="{FF2B5EF4-FFF2-40B4-BE49-F238E27FC236}">
                <a16:creationId xmlns:a16="http://schemas.microsoft.com/office/drawing/2014/main" id="{6E7513E3-F9D7-9141-AC4F-114DC83E64DF}"/>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274A15-AFC0-CF45-961F-B3E9C0EDF259}"/>
              </a:ext>
            </a:extLst>
          </p:cNvPr>
          <p:cNvSpPr>
            <a:spLocks noGrp="1"/>
          </p:cNvSpPr>
          <p:nvPr>
            <p:ph type="body" sz="quarter" idx="17" hasCustomPrompt="1"/>
          </p:nvPr>
        </p:nvSpPr>
        <p:spPr>
          <a:xfrm>
            <a:off x="474697" y="2235081"/>
            <a:ext cx="5311418" cy="380690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0" name="TextBox 9">
            <a:extLst>
              <a:ext uri="{FF2B5EF4-FFF2-40B4-BE49-F238E27FC236}">
                <a16:creationId xmlns:a16="http://schemas.microsoft.com/office/drawing/2014/main" id="{A0BCD845-8173-D045-98AC-BF3A1D52C90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Text Placeholder 4">
            <a:extLst>
              <a:ext uri="{FF2B5EF4-FFF2-40B4-BE49-F238E27FC236}">
                <a16:creationId xmlns:a16="http://schemas.microsoft.com/office/drawing/2014/main" id="{4A204DF9-E769-4E48-A508-148E163A9C9A}"/>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4" name="Text Placeholder 4">
            <a:extLst>
              <a:ext uri="{FF2B5EF4-FFF2-40B4-BE49-F238E27FC236}">
                <a16:creationId xmlns:a16="http://schemas.microsoft.com/office/drawing/2014/main" id="{7D6C2D95-7646-4740-951F-2F4359FCC484}"/>
              </a:ext>
            </a:extLst>
          </p:cNvPr>
          <p:cNvSpPr>
            <a:spLocks noGrp="1"/>
          </p:cNvSpPr>
          <p:nvPr>
            <p:ph type="body" sz="quarter" idx="15" hasCustomPrompt="1"/>
          </p:nvPr>
        </p:nvSpPr>
        <p:spPr>
          <a:xfrm>
            <a:off x="474694" y="1646941"/>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5" name="Text Placeholder 4">
            <a:extLst>
              <a:ext uri="{FF2B5EF4-FFF2-40B4-BE49-F238E27FC236}">
                <a16:creationId xmlns:a16="http://schemas.microsoft.com/office/drawing/2014/main" id="{72D9AF64-D590-6647-A7B7-F2EC224F12C7}"/>
              </a:ext>
            </a:extLst>
          </p:cNvPr>
          <p:cNvSpPr>
            <a:spLocks noGrp="1"/>
          </p:cNvSpPr>
          <p:nvPr>
            <p:ph type="body" sz="quarter" idx="19" hasCustomPrompt="1"/>
          </p:nvPr>
        </p:nvSpPr>
        <p:spPr>
          <a:xfrm>
            <a:off x="6321965" y="2235081"/>
            <a:ext cx="5311418" cy="380690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6" name="Text Placeholder 4">
            <a:extLst>
              <a:ext uri="{FF2B5EF4-FFF2-40B4-BE49-F238E27FC236}">
                <a16:creationId xmlns:a16="http://schemas.microsoft.com/office/drawing/2014/main" id="{A3D9FA43-7EAA-C248-9329-08372A4F0B55}"/>
              </a:ext>
            </a:extLst>
          </p:cNvPr>
          <p:cNvSpPr>
            <a:spLocks noGrp="1"/>
          </p:cNvSpPr>
          <p:nvPr>
            <p:ph type="body" sz="quarter" idx="20" hasCustomPrompt="1"/>
          </p:nvPr>
        </p:nvSpPr>
        <p:spPr>
          <a:xfrm>
            <a:off x="6321961" y="1646941"/>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28591802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2_1/2 Container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7"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7"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2" y="2743179"/>
            <a:ext cx="5395346" cy="3240181"/>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6" y="2743179"/>
            <a:ext cx="5311418" cy="3240181"/>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Box 14">
            <a:extLst>
              <a:ext uri="{FF2B5EF4-FFF2-40B4-BE49-F238E27FC236}">
                <a16:creationId xmlns:a16="http://schemas.microsoft.com/office/drawing/2014/main" id="{CB551480-2219-BA49-AE59-C7CB29F43054}"/>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6" name="Text Placeholder 4">
            <a:extLst>
              <a:ext uri="{FF2B5EF4-FFF2-40B4-BE49-F238E27FC236}">
                <a16:creationId xmlns:a16="http://schemas.microsoft.com/office/drawing/2014/main" id="{35AB1B88-2FF8-8347-9D65-1ECDFF85DC8A}"/>
              </a:ext>
            </a:extLst>
          </p:cNvPr>
          <p:cNvSpPr>
            <a:spLocks noGrp="1"/>
          </p:cNvSpPr>
          <p:nvPr>
            <p:ph type="body" sz="quarter" idx="19"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4" y="2207915"/>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1" y="2207915"/>
            <a:ext cx="5395345"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16528250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2_1/4 Sections_V1">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A9F59D2-5673-8642-9D9B-5B0865B93D7A}"/>
              </a:ext>
            </a:extLst>
          </p:cNvPr>
          <p:cNvSpPr/>
          <p:nvPr userDrawn="1"/>
        </p:nvSpPr>
        <p:spPr>
          <a:xfrm>
            <a:off x="335668" y="1414462"/>
            <a:ext cx="1155593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cxnSp>
        <p:nvCxnSpPr>
          <p:cNvPr id="14" name="Straight Connector 13">
            <a:extLst>
              <a:ext uri="{FF2B5EF4-FFF2-40B4-BE49-F238E27FC236}">
                <a16:creationId xmlns:a16="http://schemas.microsoft.com/office/drawing/2014/main" id="{4FC09F8C-3F96-A34B-BCCA-49D2E2295ABE}"/>
              </a:ext>
            </a:extLst>
          </p:cNvPr>
          <p:cNvCxnSpPr>
            <a:cxnSpLocks/>
          </p:cNvCxnSpPr>
          <p:nvPr userDrawn="1"/>
        </p:nvCxnSpPr>
        <p:spPr>
          <a:xfrm>
            <a:off x="3211956"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82F4BE1-BC3B-0E4E-A15A-0A3AC5E3EE05}"/>
              </a:ext>
            </a:extLst>
          </p:cNvPr>
          <p:cNvCxnSpPr>
            <a:cxnSpLocks/>
          </p:cNvCxnSpPr>
          <p:nvPr userDrawn="1"/>
        </p:nvCxnSpPr>
        <p:spPr>
          <a:xfrm>
            <a:off x="6085903"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042C53E-0BBC-FC4B-BC27-5C9E5FEA6D5D}"/>
              </a:ext>
            </a:extLst>
          </p:cNvPr>
          <p:cNvCxnSpPr>
            <a:cxnSpLocks/>
          </p:cNvCxnSpPr>
          <p:nvPr userDrawn="1"/>
        </p:nvCxnSpPr>
        <p:spPr>
          <a:xfrm>
            <a:off x="8973632"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87311"/>
            <a:ext cx="838912" cy="154019"/>
          </a:xfrm>
          <a:prstGeom prst="rect">
            <a:avLst/>
          </a:prstGeom>
        </p:spPr>
      </p:pic>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5"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6"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BDD459AE-8F46-AA47-96C6-D94A9E48F444}"/>
              </a:ext>
            </a:extLst>
          </p:cNvPr>
          <p:cNvSpPr>
            <a:spLocks noGrp="1"/>
          </p:cNvSpPr>
          <p:nvPr>
            <p:ph type="body" sz="quarter" idx="19" hasCustomPrompt="1"/>
          </p:nvPr>
        </p:nvSpPr>
        <p:spPr>
          <a:xfrm>
            <a:off x="3348637"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6" name="Text Placeholder 4">
            <a:extLst>
              <a:ext uri="{FF2B5EF4-FFF2-40B4-BE49-F238E27FC236}">
                <a16:creationId xmlns:a16="http://schemas.microsoft.com/office/drawing/2014/main" id="{B62C6EE0-9F1F-A04E-B745-72DB0A597AC2}"/>
              </a:ext>
            </a:extLst>
          </p:cNvPr>
          <p:cNvSpPr>
            <a:spLocks noGrp="1"/>
          </p:cNvSpPr>
          <p:nvPr>
            <p:ph type="body" sz="quarter" idx="20" hasCustomPrompt="1"/>
          </p:nvPr>
        </p:nvSpPr>
        <p:spPr>
          <a:xfrm>
            <a:off x="3348638"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0" name="Text Placeholder 4">
            <a:extLst>
              <a:ext uri="{FF2B5EF4-FFF2-40B4-BE49-F238E27FC236}">
                <a16:creationId xmlns:a16="http://schemas.microsoft.com/office/drawing/2014/main" id="{9AD2241C-8AF4-0B44-9C15-E4415A986821}"/>
              </a:ext>
            </a:extLst>
          </p:cNvPr>
          <p:cNvSpPr>
            <a:spLocks noGrp="1"/>
          </p:cNvSpPr>
          <p:nvPr>
            <p:ph type="body" sz="quarter" idx="21" hasCustomPrompt="1"/>
          </p:nvPr>
        </p:nvSpPr>
        <p:spPr>
          <a:xfrm>
            <a:off x="6222582"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1" name="Text Placeholder 4">
            <a:extLst>
              <a:ext uri="{FF2B5EF4-FFF2-40B4-BE49-F238E27FC236}">
                <a16:creationId xmlns:a16="http://schemas.microsoft.com/office/drawing/2014/main" id="{FD29387E-286C-F749-95B2-41C7EE511439}"/>
              </a:ext>
            </a:extLst>
          </p:cNvPr>
          <p:cNvSpPr>
            <a:spLocks noGrp="1"/>
          </p:cNvSpPr>
          <p:nvPr>
            <p:ph type="body" sz="quarter" idx="22" hasCustomPrompt="1"/>
          </p:nvPr>
        </p:nvSpPr>
        <p:spPr>
          <a:xfrm>
            <a:off x="6222581"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2" name="Text Placeholder 4">
            <a:extLst>
              <a:ext uri="{FF2B5EF4-FFF2-40B4-BE49-F238E27FC236}">
                <a16:creationId xmlns:a16="http://schemas.microsoft.com/office/drawing/2014/main" id="{E7DFF7A9-52A1-EA47-8405-969283B25FB3}"/>
              </a:ext>
            </a:extLst>
          </p:cNvPr>
          <p:cNvSpPr>
            <a:spLocks noGrp="1"/>
          </p:cNvSpPr>
          <p:nvPr>
            <p:ph type="body" sz="quarter" idx="23" hasCustomPrompt="1"/>
          </p:nvPr>
        </p:nvSpPr>
        <p:spPr>
          <a:xfrm>
            <a:off x="9110307"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3" name="Text Placeholder 4">
            <a:extLst>
              <a:ext uri="{FF2B5EF4-FFF2-40B4-BE49-F238E27FC236}">
                <a16:creationId xmlns:a16="http://schemas.microsoft.com/office/drawing/2014/main" id="{F5962A19-0C93-1140-82A1-91833AE6CE6F}"/>
              </a:ext>
            </a:extLst>
          </p:cNvPr>
          <p:cNvSpPr>
            <a:spLocks noGrp="1"/>
          </p:cNvSpPr>
          <p:nvPr>
            <p:ph type="body" sz="quarter" idx="24" hasCustomPrompt="1"/>
          </p:nvPr>
        </p:nvSpPr>
        <p:spPr>
          <a:xfrm>
            <a:off x="9110306"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4" name="TextBox 23">
            <a:extLst>
              <a:ext uri="{FF2B5EF4-FFF2-40B4-BE49-F238E27FC236}">
                <a16:creationId xmlns:a16="http://schemas.microsoft.com/office/drawing/2014/main" id="{8DBB0C57-6F52-104B-B4DC-38A4CDD15D1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5" name="Text Placeholder 4">
            <a:extLst>
              <a:ext uri="{FF2B5EF4-FFF2-40B4-BE49-F238E27FC236}">
                <a16:creationId xmlns:a16="http://schemas.microsoft.com/office/drawing/2014/main" id="{B53F8500-C7C2-7346-ADFC-25DFF1E3E422}"/>
              </a:ext>
            </a:extLst>
          </p:cNvPr>
          <p:cNvSpPr>
            <a:spLocks noGrp="1"/>
          </p:cNvSpPr>
          <p:nvPr>
            <p:ph type="body" sz="quarter" idx="25"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3315391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Intro_V1_Dark_Empty">
    <p:bg>
      <p:bgPr>
        <a:solidFill>
          <a:srgbClr val="565554"/>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17FACF-0057-1447-8B59-B0D9742F9FE4}"/>
              </a:ext>
            </a:extLst>
          </p:cNvPr>
          <p:cNvGrpSpPr/>
          <p:nvPr userDrawn="1"/>
        </p:nvGrpSpPr>
        <p:grpSpPr>
          <a:xfrm>
            <a:off x="7316001" y="-679448"/>
            <a:ext cx="6858000" cy="8216896"/>
            <a:chOff x="7898746" y="-1356537"/>
            <a:chExt cx="6858000" cy="8216896"/>
          </a:xfrm>
        </p:grpSpPr>
        <p:pic>
          <p:nvPicPr>
            <p:cNvPr id="19" name="Picture 18">
              <a:extLst>
                <a:ext uri="{FF2B5EF4-FFF2-40B4-BE49-F238E27FC236}">
                  <a16:creationId xmlns:a16="http://schemas.microsoft.com/office/drawing/2014/main" id="{604698E1-AAD0-BD4E-B8F2-DC7AB25C0E9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0" name="Picture 19">
              <a:extLst>
                <a:ext uri="{FF2B5EF4-FFF2-40B4-BE49-F238E27FC236}">
                  <a16:creationId xmlns:a16="http://schemas.microsoft.com/office/drawing/2014/main" id="{79F56E2B-666B-054D-9F33-C10BCCFDFFB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6" name="Text Placeholder 8">
            <a:extLst>
              <a:ext uri="{FF2B5EF4-FFF2-40B4-BE49-F238E27FC236}">
                <a16:creationId xmlns:a16="http://schemas.microsoft.com/office/drawing/2014/main" id="{5E441F3D-AD8D-334C-9772-EE0F30BB20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Tree>
    <p:extLst>
      <p:ext uri="{BB962C8B-B14F-4D97-AF65-F5344CB8AC3E}">
        <p14:creationId xmlns:p14="http://schemas.microsoft.com/office/powerpoint/2010/main" val="13842663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2_1/4 Sections_V2">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87311"/>
            <a:ext cx="838912" cy="154019"/>
          </a:xfrm>
          <a:prstGeom prst="rect">
            <a:avLst/>
          </a:prstGeom>
        </p:spPr>
      </p:pic>
      <p:sp>
        <p:nvSpPr>
          <p:cNvPr id="5" name="Rounded Rectangle 4">
            <a:extLst>
              <a:ext uri="{FF2B5EF4-FFF2-40B4-BE49-F238E27FC236}">
                <a16:creationId xmlns:a16="http://schemas.microsoft.com/office/drawing/2014/main" id="{1482098F-4AA0-4E4F-8299-40EBE54067B5}"/>
              </a:ext>
            </a:extLst>
          </p:cNvPr>
          <p:cNvSpPr/>
          <p:nvPr userDrawn="1"/>
        </p:nvSpPr>
        <p:spPr>
          <a:xfrm>
            <a:off x="335668" y="2042700"/>
            <a:ext cx="1155593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cxnSp>
        <p:nvCxnSpPr>
          <p:cNvPr id="6" name="Straight Connector 5">
            <a:extLst>
              <a:ext uri="{FF2B5EF4-FFF2-40B4-BE49-F238E27FC236}">
                <a16:creationId xmlns:a16="http://schemas.microsoft.com/office/drawing/2014/main" id="{6E325A94-E49A-0C49-8F25-7128C6100FEF}"/>
              </a:ext>
            </a:extLst>
          </p:cNvPr>
          <p:cNvCxnSpPr>
            <a:cxnSpLocks/>
          </p:cNvCxnSpPr>
          <p:nvPr userDrawn="1"/>
        </p:nvCxnSpPr>
        <p:spPr>
          <a:xfrm>
            <a:off x="3211956"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F3B85CD-BD38-2445-BB08-3FFC22E453D5}"/>
              </a:ext>
            </a:extLst>
          </p:cNvPr>
          <p:cNvCxnSpPr>
            <a:cxnSpLocks/>
          </p:cNvCxnSpPr>
          <p:nvPr userDrawn="1"/>
        </p:nvCxnSpPr>
        <p:spPr>
          <a:xfrm>
            <a:off x="6085903"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76A5561-9A88-A44B-91A3-55BE3CF49041}"/>
              </a:ext>
            </a:extLst>
          </p:cNvPr>
          <p:cNvCxnSpPr>
            <a:cxnSpLocks/>
          </p:cNvCxnSpPr>
          <p:nvPr userDrawn="1"/>
        </p:nvCxnSpPr>
        <p:spPr>
          <a:xfrm>
            <a:off x="8973632"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6" name="Text Placeholder 4">
            <a:extLst>
              <a:ext uri="{FF2B5EF4-FFF2-40B4-BE49-F238E27FC236}">
                <a16:creationId xmlns:a16="http://schemas.microsoft.com/office/drawing/2014/main" id="{855DD65E-15CF-2940-A1F4-2E4CA35A4D81}"/>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5"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6"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1D3064C4-2F2E-6142-BC42-C2FF8FAFB9BB}"/>
              </a:ext>
            </a:extLst>
          </p:cNvPr>
          <p:cNvSpPr>
            <a:spLocks noGrp="1"/>
          </p:cNvSpPr>
          <p:nvPr>
            <p:ph type="body" sz="quarter" idx="19" hasCustomPrompt="1"/>
          </p:nvPr>
        </p:nvSpPr>
        <p:spPr>
          <a:xfrm>
            <a:off x="3348637"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3" name="Text Placeholder 4">
            <a:extLst>
              <a:ext uri="{FF2B5EF4-FFF2-40B4-BE49-F238E27FC236}">
                <a16:creationId xmlns:a16="http://schemas.microsoft.com/office/drawing/2014/main" id="{7E9E80A5-DAA9-234A-A908-0A69716F739D}"/>
              </a:ext>
            </a:extLst>
          </p:cNvPr>
          <p:cNvSpPr>
            <a:spLocks noGrp="1"/>
          </p:cNvSpPr>
          <p:nvPr>
            <p:ph type="body" sz="quarter" idx="20" hasCustomPrompt="1"/>
          </p:nvPr>
        </p:nvSpPr>
        <p:spPr>
          <a:xfrm>
            <a:off x="3348638"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4" name="Text Placeholder 4">
            <a:extLst>
              <a:ext uri="{FF2B5EF4-FFF2-40B4-BE49-F238E27FC236}">
                <a16:creationId xmlns:a16="http://schemas.microsoft.com/office/drawing/2014/main" id="{88DBCBF3-CF5A-1F47-AD0A-2982EB9E1D65}"/>
              </a:ext>
            </a:extLst>
          </p:cNvPr>
          <p:cNvSpPr>
            <a:spLocks noGrp="1"/>
          </p:cNvSpPr>
          <p:nvPr>
            <p:ph type="body" sz="quarter" idx="21" hasCustomPrompt="1"/>
          </p:nvPr>
        </p:nvSpPr>
        <p:spPr>
          <a:xfrm>
            <a:off x="6222582"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5" name="Text Placeholder 4">
            <a:extLst>
              <a:ext uri="{FF2B5EF4-FFF2-40B4-BE49-F238E27FC236}">
                <a16:creationId xmlns:a16="http://schemas.microsoft.com/office/drawing/2014/main" id="{903B0A64-65C7-3543-8158-2DCEC892F683}"/>
              </a:ext>
            </a:extLst>
          </p:cNvPr>
          <p:cNvSpPr>
            <a:spLocks noGrp="1"/>
          </p:cNvSpPr>
          <p:nvPr>
            <p:ph type="body" sz="quarter" idx="22" hasCustomPrompt="1"/>
          </p:nvPr>
        </p:nvSpPr>
        <p:spPr>
          <a:xfrm>
            <a:off x="6222581"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7" name="Text Placeholder 4">
            <a:extLst>
              <a:ext uri="{FF2B5EF4-FFF2-40B4-BE49-F238E27FC236}">
                <a16:creationId xmlns:a16="http://schemas.microsoft.com/office/drawing/2014/main" id="{3998B449-933E-6B46-9C0E-00BABDE93429}"/>
              </a:ext>
            </a:extLst>
          </p:cNvPr>
          <p:cNvSpPr>
            <a:spLocks noGrp="1"/>
          </p:cNvSpPr>
          <p:nvPr>
            <p:ph type="body" sz="quarter" idx="23" hasCustomPrompt="1"/>
          </p:nvPr>
        </p:nvSpPr>
        <p:spPr>
          <a:xfrm>
            <a:off x="9110307"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0" name="Text Placeholder 4">
            <a:extLst>
              <a:ext uri="{FF2B5EF4-FFF2-40B4-BE49-F238E27FC236}">
                <a16:creationId xmlns:a16="http://schemas.microsoft.com/office/drawing/2014/main" id="{4FA3CA78-0713-C549-8D88-33ED8B7E84C0}"/>
              </a:ext>
            </a:extLst>
          </p:cNvPr>
          <p:cNvSpPr>
            <a:spLocks noGrp="1"/>
          </p:cNvSpPr>
          <p:nvPr>
            <p:ph type="body" sz="quarter" idx="24" hasCustomPrompt="1"/>
          </p:nvPr>
        </p:nvSpPr>
        <p:spPr>
          <a:xfrm>
            <a:off x="9110306"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3" name="TextBox 22">
            <a:extLst>
              <a:ext uri="{FF2B5EF4-FFF2-40B4-BE49-F238E27FC236}">
                <a16:creationId xmlns:a16="http://schemas.microsoft.com/office/drawing/2014/main" id="{E3AA34FD-1F6E-2C4F-9C28-704ED980CBA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4" name="Text Placeholder 4">
            <a:extLst>
              <a:ext uri="{FF2B5EF4-FFF2-40B4-BE49-F238E27FC236}">
                <a16:creationId xmlns:a16="http://schemas.microsoft.com/office/drawing/2014/main" id="{B33B9729-4E49-2D4E-AD18-69AAA01FBF44}"/>
              </a:ext>
            </a:extLst>
          </p:cNvPr>
          <p:cNvSpPr>
            <a:spLocks noGrp="1"/>
          </p:cNvSpPr>
          <p:nvPr>
            <p:ph type="body" sz="quarter" idx="25"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1725750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2_3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3" y="3091160"/>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4235218" y="3091159"/>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7995740" y="3091160"/>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6" y="1689389"/>
            <a:ext cx="1927543" cy="1203196"/>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4235219" y="1689389"/>
            <a:ext cx="1927543" cy="1203196"/>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7995742" y="1689389"/>
            <a:ext cx="1927543" cy="1203196"/>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5" name="Text Placeholder 4">
            <a:extLst>
              <a:ext uri="{FF2B5EF4-FFF2-40B4-BE49-F238E27FC236}">
                <a16:creationId xmlns:a16="http://schemas.microsoft.com/office/drawing/2014/main" id="{9200CA25-2EB6-C546-B8A5-29C8637E1574}"/>
              </a:ext>
            </a:extLst>
          </p:cNvPr>
          <p:cNvSpPr>
            <a:spLocks noGrp="1"/>
          </p:cNvSpPr>
          <p:nvPr>
            <p:ph type="body" sz="quarter" idx="17" hasCustomPrompt="1"/>
          </p:nvPr>
        </p:nvSpPr>
        <p:spPr>
          <a:xfrm>
            <a:off x="474695" y="1016459"/>
            <a:ext cx="10718239" cy="447929"/>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p:txBody>
      </p:sp>
      <p:sp>
        <p:nvSpPr>
          <p:cNvPr id="17" name="Text Placeholder 4">
            <a:extLst>
              <a:ext uri="{FF2B5EF4-FFF2-40B4-BE49-F238E27FC236}">
                <a16:creationId xmlns:a16="http://schemas.microsoft.com/office/drawing/2014/main" id="{C6E8022B-1A8B-2E49-B436-79782AF71B9B}"/>
              </a:ext>
            </a:extLst>
          </p:cNvPr>
          <p:cNvSpPr>
            <a:spLocks noGrp="1"/>
          </p:cNvSpPr>
          <p:nvPr>
            <p:ph type="body" sz="quarter" idx="26" hasCustomPrompt="1"/>
          </p:nvPr>
        </p:nvSpPr>
        <p:spPr>
          <a:xfrm>
            <a:off x="474693" y="3631001"/>
            <a:ext cx="319719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8FC2E49C-6804-0B4F-94E3-86080C2809AE}"/>
              </a:ext>
            </a:extLst>
          </p:cNvPr>
          <p:cNvSpPr>
            <a:spLocks noGrp="1"/>
          </p:cNvSpPr>
          <p:nvPr>
            <p:ph type="body" sz="quarter" idx="27" hasCustomPrompt="1"/>
          </p:nvPr>
        </p:nvSpPr>
        <p:spPr>
          <a:xfrm>
            <a:off x="4235216" y="3631001"/>
            <a:ext cx="319719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D311BDD5-5B98-E647-AD7A-F5117CCF57EB}"/>
              </a:ext>
            </a:extLst>
          </p:cNvPr>
          <p:cNvSpPr>
            <a:spLocks noGrp="1"/>
          </p:cNvSpPr>
          <p:nvPr>
            <p:ph type="body" sz="quarter" idx="28" hasCustomPrompt="1"/>
          </p:nvPr>
        </p:nvSpPr>
        <p:spPr>
          <a:xfrm>
            <a:off x="7995740" y="3631001"/>
            <a:ext cx="319719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3" name="TextBox 22">
            <a:extLst>
              <a:ext uri="{FF2B5EF4-FFF2-40B4-BE49-F238E27FC236}">
                <a16:creationId xmlns:a16="http://schemas.microsoft.com/office/drawing/2014/main" id="{8A9CE9BF-95A7-E645-BE11-817A0144C9E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4" name="Text Placeholder 4">
            <a:extLst>
              <a:ext uri="{FF2B5EF4-FFF2-40B4-BE49-F238E27FC236}">
                <a16:creationId xmlns:a16="http://schemas.microsoft.com/office/drawing/2014/main" id="{7FA3634D-E9E9-584A-8140-D6724C297842}"/>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8888859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2_4 Ideas_Vertical">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5"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3284490"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6093769"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5"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3284490"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6093769"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31" name="Text Placeholder 4">
            <a:extLst>
              <a:ext uri="{FF2B5EF4-FFF2-40B4-BE49-F238E27FC236}">
                <a16:creationId xmlns:a16="http://schemas.microsoft.com/office/drawing/2014/main" id="{B8D61C80-C7C7-A947-B8E8-AF7BC3E3AC0B}"/>
              </a:ext>
            </a:extLst>
          </p:cNvPr>
          <p:cNvSpPr>
            <a:spLocks noGrp="1"/>
          </p:cNvSpPr>
          <p:nvPr>
            <p:ph type="body" sz="quarter" idx="39" hasCustomPrompt="1"/>
          </p:nvPr>
        </p:nvSpPr>
        <p:spPr>
          <a:xfrm>
            <a:off x="8901334"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3" name="Picture Placeholder 31">
            <a:extLst>
              <a:ext uri="{FF2B5EF4-FFF2-40B4-BE49-F238E27FC236}">
                <a16:creationId xmlns:a16="http://schemas.microsoft.com/office/drawing/2014/main" id="{3C89305C-41EB-0840-97F3-E61C4774D840}"/>
              </a:ext>
            </a:extLst>
          </p:cNvPr>
          <p:cNvSpPr>
            <a:spLocks noGrp="1"/>
          </p:cNvSpPr>
          <p:nvPr>
            <p:ph type="pic" sz="quarter" idx="40" hasCustomPrompt="1"/>
          </p:nvPr>
        </p:nvSpPr>
        <p:spPr>
          <a:xfrm>
            <a:off x="8901334"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7" name="Text Placeholder 4">
            <a:extLst>
              <a:ext uri="{FF2B5EF4-FFF2-40B4-BE49-F238E27FC236}">
                <a16:creationId xmlns:a16="http://schemas.microsoft.com/office/drawing/2014/main" id="{55A1FE00-C9CE-2546-8C87-8240AF9CDA58}"/>
              </a:ext>
            </a:extLst>
          </p:cNvPr>
          <p:cNvSpPr>
            <a:spLocks noGrp="1"/>
          </p:cNvSpPr>
          <p:nvPr>
            <p:ph type="body" sz="quarter" idx="26" hasCustomPrompt="1"/>
          </p:nvPr>
        </p:nvSpPr>
        <p:spPr>
          <a:xfrm>
            <a:off x="474695"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02945BEF-FD54-5A4F-9A81-9BD0EF86D73C}"/>
              </a:ext>
            </a:extLst>
          </p:cNvPr>
          <p:cNvSpPr>
            <a:spLocks noGrp="1"/>
          </p:cNvSpPr>
          <p:nvPr>
            <p:ph type="body" sz="quarter" idx="41" hasCustomPrompt="1"/>
          </p:nvPr>
        </p:nvSpPr>
        <p:spPr>
          <a:xfrm>
            <a:off x="3282259"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139FB3AD-3B74-9848-AE29-C10C63A80734}"/>
              </a:ext>
            </a:extLst>
          </p:cNvPr>
          <p:cNvSpPr>
            <a:spLocks noGrp="1"/>
          </p:cNvSpPr>
          <p:nvPr>
            <p:ph type="body" sz="quarter" idx="42" hasCustomPrompt="1"/>
          </p:nvPr>
        </p:nvSpPr>
        <p:spPr>
          <a:xfrm>
            <a:off x="6093769"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0" name="Text Placeholder 4">
            <a:extLst>
              <a:ext uri="{FF2B5EF4-FFF2-40B4-BE49-F238E27FC236}">
                <a16:creationId xmlns:a16="http://schemas.microsoft.com/office/drawing/2014/main" id="{59CB2515-0A28-6A48-B449-6B7CDEB48F6A}"/>
              </a:ext>
            </a:extLst>
          </p:cNvPr>
          <p:cNvSpPr>
            <a:spLocks noGrp="1"/>
          </p:cNvSpPr>
          <p:nvPr>
            <p:ph type="body" sz="quarter" idx="43" hasCustomPrompt="1"/>
          </p:nvPr>
        </p:nvSpPr>
        <p:spPr>
          <a:xfrm>
            <a:off x="8901333"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1" name="TextBox 20">
            <a:extLst>
              <a:ext uri="{FF2B5EF4-FFF2-40B4-BE49-F238E27FC236}">
                <a16:creationId xmlns:a16="http://schemas.microsoft.com/office/drawing/2014/main" id="{FE5C04E6-B29C-494C-A676-D49E42131683}"/>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2" name="Text Placeholder 4">
            <a:extLst>
              <a:ext uri="{FF2B5EF4-FFF2-40B4-BE49-F238E27FC236}">
                <a16:creationId xmlns:a16="http://schemas.microsoft.com/office/drawing/2014/main" id="{43F24B43-2A6F-6948-98DD-F57676A91AB5}"/>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3665086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2_4 Ideas_Horizontal">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0" name="Text Placeholder 4">
            <a:extLst>
              <a:ext uri="{FF2B5EF4-FFF2-40B4-BE49-F238E27FC236}">
                <a16:creationId xmlns:a16="http://schemas.microsoft.com/office/drawing/2014/main" id="{C4469257-1DB7-2149-87DA-21032C6712C1}"/>
              </a:ext>
            </a:extLst>
          </p:cNvPr>
          <p:cNvSpPr>
            <a:spLocks noGrp="1"/>
          </p:cNvSpPr>
          <p:nvPr>
            <p:ph type="body" sz="quarter" idx="18" hasCustomPrompt="1"/>
          </p:nvPr>
        </p:nvSpPr>
        <p:spPr>
          <a:xfrm>
            <a:off x="2814367" y="1932698"/>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31" name="Text Placeholder 4">
            <a:extLst>
              <a:ext uri="{FF2B5EF4-FFF2-40B4-BE49-F238E27FC236}">
                <a16:creationId xmlns:a16="http://schemas.microsoft.com/office/drawing/2014/main" id="{6930371A-FFE7-5443-B8CB-CDD94247BCA3}"/>
              </a:ext>
            </a:extLst>
          </p:cNvPr>
          <p:cNvSpPr>
            <a:spLocks noGrp="1"/>
          </p:cNvSpPr>
          <p:nvPr>
            <p:ph type="body" sz="quarter" idx="21" hasCustomPrompt="1"/>
          </p:nvPr>
        </p:nvSpPr>
        <p:spPr>
          <a:xfrm>
            <a:off x="2814366" y="1428867"/>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3" name="Picture Placeholder 31">
            <a:extLst>
              <a:ext uri="{FF2B5EF4-FFF2-40B4-BE49-F238E27FC236}">
                <a16:creationId xmlns:a16="http://schemas.microsoft.com/office/drawing/2014/main" id="{A690D148-3930-CE42-ADCF-BFE8B0EF88FD}"/>
              </a:ext>
            </a:extLst>
          </p:cNvPr>
          <p:cNvSpPr>
            <a:spLocks noGrp="1"/>
          </p:cNvSpPr>
          <p:nvPr>
            <p:ph type="pic" sz="quarter" idx="22" hasCustomPrompt="1"/>
          </p:nvPr>
        </p:nvSpPr>
        <p:spPr>
          <a:xfrm>
            <a:off x="474696" y="1428869"/>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4" name="Picture Placeholder 31">
            <a:extLst>
              <a:ext uri="{FF2B5EF4-FFF2-40B4-BE49-F238E27FC236}">
                <a16:creationId xmlns:a16="http://schemas.microsoft.com/office/drawing/2014/main" id="{402575F2-2B6E-4848-94CB-C3CAC48F6F24}"/>
              </a:ext>
            </a:extLst>
          </p:cNvPr>
          <p:cNvSpPr>
            <a:spLocks noGrp="1"/>
          </p:cNvSpPr>
          <p:nvPr>
            <p:ph type="pic" sz="quarter" idx="23" hasCustomPrompt="1"/>
          </p:nvPr>
        </p:nvSpPr>
        <p:spPr>
          <a:xfrm>
            <a:off x="474696" y="3700838"/>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7" name="Text Placeholder 4">
            <a:extLst>
              <a:ext uri="{FF2B5EF4-FFF2-40B4-BE49-F238E27FC236}">
                <a16:creationId xmlns:a16="http://schemas.microsoft.com/office/drawing/2014/main" id="{F899C503-812F-BF4D-B8B9-A4B0483C7BDE}"/>
              </a:ext>
            </a:extLst>
          </p:cNvPr>
          <p:cNvSpPr>
            <a:spLocks noGrp="1"/>
          </p:cNvSpPr>
          <p:nvPr>
            <p:ph type="body" sz="quarter" idx="25"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38" name="Picture Placeholder 31">
            <a:extLst>
              <a:ext uri="{FF2B5EF4-FFF2-40B4-BE49-F238E27FC236}">
                <a16:creationId xmlns:a16="http://schemas.microsoft.com/office/drawing/2014/main" id="{55FA4525-029D-984A-BD88-F286D55AFFDE}"/>
              </a:ext>
            </a:extLst>
          </p:cNvPr>
          <p:cNvSpPr>
            <a:spLocks noGrp="1"/>
          </p:cNvSpPr>
          <p:nvPr>
            <p:ph type="pic" sz="quarter" idx="26" hasCustomPrompt="1"/>
          </p:nvPr>
        </p:nvSpPr>
        <p:spPr>
          <a:xfrm>
            <a:off x="6096002" y="1428869"/>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9" name="Picture Placeholder 31">
            <a:extLst>
              <a:ext uri="{FF2B5EF4-FFF2-40B4-BE49-F238E27FC236}">
                <a16:creationId xmlns:a16="http://schemas.microsoft.com/office/drawing/2014/main" id="{865BA62A-6283-724B-A70C-A71A95217D04}"/>
              </a:ext>
            </a:extLst>
          </p:cNvPr>
          <p:cNvSpPr>
            <a:spLocks noGrp="1"/>
          </p:cNvSpPr>
          <p:nvPr>
            <p:ph type="pic" sz="quarter" idx="27" hasCustomPrompt="1"/>
          </p:nvPr>
        </p:nvSpPr>
        <p:spPr>
          <a:xfrm>
            <a:off x="6096002" y="3700838"/>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40" name="Text Placeholder 4">
            <a:extLst>
              <a:ext uri="{FF2B5EF4-FFF2-40B4-BE49-F238E27FC236}">
                <a16:creationId xmlns:a16="http://schemas.microsoft.com/office/drawing/2014/main" id="{C3CCDFD7-A60B-744E-9013-9F6B9F6D6267}"/>
              </a:ext>
            </a:extLst>
          </p:cNvPr>
          <p:cNvSpPr>
            <a:spLocks noGrp="1"/>
          </p:cNvSpPr>
          <p:nvPr>
            <p:ph type="body" sz="quarter" idx="28" hasCustomPrompt="1"/>
          </p:nvPr>
        </p:nvSpPr>
        <p:spPr>
          <a:xfrm>
            <a:off x="2814367" y="4204666"/>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41" name="Text Placeholder 4">
            <a:extLst>
              <a:ext uri="{FF2B5EF4-FFF2-40B4-BE49-F238E27FC236}">
                <a16:creationId xmlns:a16="http://schemas.microsoft.com/office/drawing/2014/main" id="{017A2FFC-1CFD-E648-9D59-DD20F5758FEF}"/>
              </a:ext>
            </a:extLst>
          </p:cNvPr>
          <p:cNvSpPr>
            <a:spLocks noGrp="1"/>
          </p:cNvSpPr>
          <p:nvPr>
            <p:ph type="body" sz="quarter" idx="29" hasCustomPrompt="1"/>
          </p:nvPr>
        </p:nvSpPr>
        <p:spPr>
          <a:xfrm>
            <a:off x="2814366" y="3700834"/>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42" name="Text Placeholder 4">
            <a:extLst>
              <a:ext uri="{FF2B5EF4-FFF2-40B4-BE49-F238E27FC236}">
                <a16:creationId xmlns:a16="http://schemas.microsoft.com/office/drawing/2014/main" id="{272EF51A-70C4-C44E-AA99-C5F103F63EC2}"/>
              </a:ext>
            </a:extLst>
          </p:cNvPr>
          <p:cNvSpPr>
            <a:spLocks noGrp="1"/>
          </p:cNvSpPr>
          <p:nvPr>
            <p:ph type="body" sz="quarter" idx="30" hasCustomPrompt="1"/>
          </p:nvPr>
        </p:nvSpPr>
        <p:spPr>
          <a:xfrm>
            <a:off x="8435672" y="1932698"/>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43" name="Text Placeholder 4">
            <a:extLst>
              <a:ext uri="{FF2B5EF4-FFF2-40B4-BE49-F238E27FC236}">
                <a16:creationId xmlns:a16="http://schemas.microsoft.com/office/drawing/2014/main" id="{B06518DB-B992-2943-BDF4-3F137DA9BBCF}"/>
              </a:ext>
            </a:extLst>
          </p:cNvPr>
          <p:cNvSpPr>
            <a:spLocks noGrp="1"/>
          </p:cNvSpPr>
          <p:nvPr>
            <p:ph type="body" sz="quarter" idx="31" hasCustomPrompt="1"/>
          </p:nvPr>
        </p:nvSpPr>
        <p:spPr>
          <a:xfrm>
            <a:off x="8435671" y="1428867"/>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44" name="Text Placeholder 4">
            <a:extLst>
              <a:ext uri="{FF2B5EF4-FFF2-40B4-BE49-F238E27FC236}">
                <a16:creationId xmlns:a16="http://schemas.microsoft.com/office/drawing/2014/main" id="{8197C2FD-CAD6-2F4B-8E2C-4F35E7A532B6}"/>
              </a:ext>
            </a:extLst>
          </p:cNvPr>
          <p:cNvSpPr>
            <a:spLocks noGrp="1"/>
          </p:cNvSpPr>
          <p:nvPr>
            <p:ph type="body" sz="quarter" idx="32" hasCustomPrompt="1"/>
          </p:nvPr>
        </p:nvSpPr>
        <p:spPr>
          <a:xfrm>
            <a:off x="8435672" y="4204666"/>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45" name="Text Placeholder 4">
            <a:extLst>
              <a:ext uri="{FF2B5EF4-FFF2-40B4-BE49-F238E27FC236}">
                <a16:creationId xmlns:a16="http://schemas.microsoft.com/office/drawing/2014/main" id="{4140B2F0-C90E-AE4B-AF88-1D60EF17C68E}"/>
              </a:ext>
            </a:extLst>
          </p:cNvPr>
          <p:cNvSpPr>
            <a:spLocks noGrp="1"/>
          </p:cNvSpPr>
          <p:nvPr>
            <p:ph type="body" sz="quarter" idx="33" hasCustomPrompt="1"/>
          </p:nvPr>
        </p:nvSpPr>
        <p:spPr>
          <a:xfrm>
            <a:off x="8435671" y="3700834"/>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7" name="TextBox 16">
            <a:extLst>
              <a:ext uri="{FF2B5EF4-FFF2-40B4-BE49-F238E27FC236}">
                <a16:creationId xmlns:a16="http://schemas.microsoft.com/office/drawing/2014/main" id="{BB44061E-CFEE-8C4E-9844-9146E9513518}"/>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8" name="Text Placeholder 4">
            <a:extLst>
              <a:ext uri="{FF2B5EF4-FFF2-40B4-BE49-F238E27FC236}">
                <a16:creationId xmlns:a16="http://schemas.microsoft.com/office/drawing/2014/main" id="{707F17C3-EDC7-8440-AF59-012979982ADB}"/>
              </a:ext>
            </a:extLst>
          </p:cNvPr>
          <p:cNvSpPr>
            <a:spLocks noGrp="1"/>
          </p:cNvSpPr>
          <p:nvPr>
            <p:ph type="body" sz="quarter" idx="34"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40419765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2_6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392945"/>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2" y="2991899"/>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D92B04DB-6A3C-2142-B543-DC2F7D0FEFA5}"/>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7" name="Text Placeholder 4">
            <a:extLst>
              <a:ext uri="{FF2B5EF4-FFF2-40B4-BE49-F238E27FC236}">
                <a16:creationId xmlns:a16="http://schemas.microsoft.com/office/drawing/2014/main" id="{38D388CA-A84E-8B4D-BDF6-C2FCF29539DB}"/>
              </a:ext>
            </a:extLst>
          </p:cNvPr>
          <p:cNvSpPr>
            <a:spLocks noGrp="1"/>
          </p:cNvSpPr>
          <p:nvPr>
            <p:ph type="body" sz="quarter" idx="17" hasCustomPrompt="1"/>
          </p:nvPr>
        </p:nvSpPr>
        <p:spPr>
          <a:xfrm>
            <a:off x="474695" y="1016456"/>
            <a:ext cx="10718239" cy="824700"/>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Optional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&gt;</a:t>
            </a:r>
          </a:p>
          <a:p>
            <a:pPr lvl="0"/>
            <a:endParaRPr lang="en-US"/>
          </a:p>
        </p:txBody>
      </p:sp>
      <p:sp>
        <p:nvSpPr>
          <p:cNvPr id="18" name="Picture Placeholder 31">
            <a:extLst>
              <a:ext uri="{FF2B5EF4-FFF2-40B4-BE49-F238E27FC236}">
                <a16:creationId xmlns:a16="http://schemas.microsoft.com/office/drawing/2014/main" id="{2B8747D2-4916-EB49-8F30-5198DA5D89EA}"/>
              </a:ext>
            </a:extLst>
          </p:cNvPr>
          <p:cNvSpPr>
            <a:spLocks noGrp="1"/>
          </p:cNvSpPr>
          <p:nvPr>
            <p:ph type="pic" sz="quarter" idx="23" hasCustomPrompt="1"/>
          </p:nvPr>
        </p:nvSpPr>
        <p:spPr>
          <a:xfrm>
            <a:off x="474695" y="1942101"/>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9" name="Picture Placeholder 31">
            <a:extLst>
              <a:ext uri="{FF2B5EF4-FFF2-40B4-BE49-F238E27FC236}">
                <a16:creationId xmlns:a16="http://schemas.microsoft.com/office/drawing/2014/main" id="{056E0101-432C-9548-9236-A81F420A6A49}"/>
              </a:ext>
            </a:extLst>
          </p:cNvPr>
          <p:cNvSpPr>
            <a:spLocks noGrp="1"/>
          </p:cNvSpPr>
          <p:nvPr>
            <p:ph type="pic" sz="quarter" idx="24" hasCustomPrompt="1"/>
          </p:nvPr>
        </p:nvSpPr>
        <p:spPr>
          <a:xfrm>
            <a:off x="4235216" y="1942101"/>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0" name="Picture Placeholder 31">
            <a:extLst>
              <a:ext uri="{FF2B5EF4-FFF2-40B4-BE49-F238E27FC236}">
                <a16:creationId xmlns:a16="http://schemas.microsoft.com/office/drawing/2014/main" id="{A1B58830-FD2D-2941-A358-8028F87DC7CD}"/>
              </a:ext>
            </a:extLst>
          </p:cNvPr>
          <p:cNvSpPr>
            <a:spLocks noGrp="1"/>
          </p:cNvSpPr>
          <p:nvPr>
            <p:ph type="pic" sz="quarter" idx="25" hasCustomPrompt="1"/>
          </p:nvPr>
        </p:nvSpPr>
        <p:spPr>
          <a:xfrm>
            <a:off x="7995738" y="1942101"/>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1" name="Text Placeholder 4">
            <a:extLst>
              <a:ext uri="{FF2B5EF4-FFF2-40B4-BE49-F238E27FC236}">
                <a16:creationId xmlns:a16="http://schemas.microsoft.com/office/drawing/2014/main" id="{1CFA0F23-4007-B248-96E3-1683E677C915}"/>
              </a:ext>
            </a:extLst>
          </p:cNvPr>
          <p:cNvSpPr>
            <a:spLocks noGrp="1"/>
          </p:cNvSpPr>
          <p:nvPr>
            <p:ph type="body" sz="quarter" idx="26" hasCustomPrompt="1"/>
          </p:nvPr>
        </p:nvSpPr>
        <p:spPr>
          <a:xfrm>
            <a:off x="4235215" y="2991899"/>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C6244A06-D6E5-1D4F-855C-BD12E566316E}"/>
              </a:ext>
            </a:extLst>
          </p:cNvPr>
          <p:cNvSpPr>
            <a:spLocks noGrp="1"/>
          </p:cNvSpPr>
          <p:nvPr>
            <p:ph type="body" sz="quarter" idx="27" hasCustomPrompt="1"/>
          </p:nvPr>
        </p:nvSpPr>
        <p:spPr>
          <a:xfrm>
            <a:off x="7995738" y="2991899"/>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55" name="Text Placeholder 4">
            <a:extLst>
              <a:ext uri="{FF2B5EF4-FFF2-40B4-BE49-F238E27FC236}">
                <a16:creationId xmlns:a16="http://schemas.microsoft.com/office/drawing/2014/main" id="{9D54B5AF-D0FE-A24D-87A2-BF0F30D30AC2}"/>
              </a:ext>
            </a:extLst>
          </p:cNvPr>
          <p:cNvSpPr>
            <a:spLocks noGrp="1"/>
          </p:cNvSpPr>
          <p:nvPr>
            <p:ph type="body" sz="quarter" idx="28" hasCustomPrompt="1"/>
          </p:nvPr>
        </p:nvSpPr>
        <p:spPr>
          <a:xfrm>
            <a:off x="474692" y="4892291"/>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56" name="Picture Placeholder 31">
            <a:extLst>
              <a:ext uri="{FF2B5EF4-FFF2-40B4-BE49-F238E27FC236}">
                <a16:creationId xmlns:a16="http://schemas.microsoft.com/office/drawing/2014/main" id="{495FF8B1-493C-374B-A167-13B29A07C22D}"/>
              </a:ext>
            </a:extLst>
          </p:cNvPr>
          <p:cNvSpPr>
            <a:spLocks noGrp="1"/>
          </p:cNvSpPr>
          <p:nvPr>
            <p:ph type="pic" sz="quarter" idx="29" hasCustomPrompt="1"/>
          </p:nvPr>
        </p:nvSpPr>
        <p:spPr>
          <a:xfrm>
            <a:off x="474695" y="3842495"/>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7" name="Picture Placeholder 31">
            <a:extLst>
              <a:ext uri="{FF2B5EF4-FFF2-40B4-BE49-F238E27FC236}">
                <a16:creationId xmlns:a16="http://schemas.microsoft.com/office/drawing/2014/main" id="{FE14B21B-D94E-494E-9C5E-2DB9755E419C}"/>
              </a:ext>
            </a:extLst>
          </p:cNvPr>
          <p:cNvSpPr>
            <a:spLocks noGrp="1"/>
          </p:cNvSpPr>
          <p:nvPr>
            <p:ph type="pic" sz="quarter" idx="30" hasCustomPrompt="1"/>
          </p:nvPr>
        </p:nvSpPr>
        <p:spPr>
          <a:xfrm>
            <a:off x="4235216" y="3842495"/>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8" name="Picture Placeholder 31">
            <a:extLst>
              <a:ext uri="{FF2B5EF4-FFF2-40B4-BE49-F238E27FC236}">
                <a16:creationId xmlns:a16="http://schemas.microsoft.com/office/drawing/2014/main" id="{C49B1FBC-0218-204E-BF39-7847430FF993}"/>
              </a:ext>
            </a:extLst>
          </p:cNvPr>
          <p:cNvSpPr>
            <a:spLocks noGrp="1"/>
          </p:cNvSpPr>
          <p:nvPr>
            <p:ph type="pic" sz="quarter" idx="31" hasCustomPrompt="1"/>
          </p:nvPr>
        </p:nvSpPr>
        <p:spPr>
          <a:xfrm>
            <a:off x="7995738" y="3842495"/>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9" name="Text Placeholder 4">
            <a:extLst>
              <a:ext uri="{FF2B5EF4-FFF2-40B4-BE49-F238E27FC236}">
                <a16:creationId xmlns:a16="http://schemas.microsoft.com/office/drawing/2014/main" id="{F0EB3283-2BB7-8D4A-880E-76510A48C097}"/>
              </a:ext>
            </a:extLst>
          </p:cNvPr>
          <p:cNvSpPr>
            <a:spLocks noGrp="1"/>
          </p:cNvSpPr>
          <p:nvPr>
            <p:ph type="body" sz="quarter" idx="32" hasCustomPrompt="1"/>
          </p:nvPr>
        </p:nvSpPr>
        <p:spPr>
          <a:xfrm>
            <a:off x="4235215" y="4892291"/>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60" name="Text Placeholder 4">
            <a:extLst>
              <a:ext uri="{FF2B5EF4-FFF2-40B4-BE49-F238E27FC236}">
                <a16:creationId xmlns:a16="http://schemas.microsoft.com/office/drawing/2014/main" id="{7FE69B65-2EF3-E846-B7CF-607212670694}"/>
              </a:ext>
            </a:extLst>
          </p:cNvPr>
          <p:cNvSpPr>
            <a:spLocks noGrp="1"/>
          </p:cNvSpPr>
          <p:nvPr>
            <p:ph type="body" sz="quarter" idx="33" hasCustomPrompt="1"/>
          </p:nvPr>
        </p:nvSpPr>
        <p:spPr>
          <a:xfrm>
            <a:off x="7995738" y="4892291"/>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6" name="TextBox 35">
            <a:extLst>
              <a:ext uri="{FF2B5EF4-FFF2-40B4-BE49-F238E27FC236}">
                <a16:creationId xmlns:a16="http://schemas.microsoft.com/office/drawing/2014/main" id="{ECBE2DB2-127C-D84D-B68F-52AAF1B64169}"/>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7" name="Text Placeholder 4">
            <a:extLst>
              <a:ext uri="{FF2B5EF4-FFF2-40B4-BE49-F238E27FC236}">
                <a16:creationId xmlns:a16="http://schemas.microsoft.com/office/drawing/2014/main" id="{7F48F767-E417-E84C-89E0-516BB2836324}"/>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41716303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2_Quote/Callou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14846149-0394-A842-B3E8-63F25AD3E3F0}"/>
              </a:ext>
            </a:extLst>
          </p:cNvPr>
          <p:cNvSpPr txBox="1"/>
          <p:nvPr userDrawn="1"/>
        </p:nvSpPr>
        <p:spPr>
          <a:xfrm>
            <a:off x="9743550" y="2507797"/>
            <a:ext cx="2966612" cy="7781810"/>
          </a:xfrm>
          <a:prstGeom prst="rect">
            <a:avLst/>
          </a:prstGeom>
          <a:noFill/>
        </p:spPr>
        <p:txBody>
          <a:bodyPr wrap="square" rtlCol="0">
            <a:spAutoFit/>
          </a:bodyPr>
          <a:lstStyle/>
          <a:p>
            <a:pPr marL="0" marR="0" lvl="0" indent="0" algn="l" defTabSz="453065" rtl="0" eaLnBrk="1" fontAlgn="auto" latinLnBrk="0" hangingPunct="1">
              <a:lnSpc>
                <a:spcPct val="100000"/>
              </a:lnSpc>
              <a:spcBef>
                <a:spcPts val="0"/>
              </a:spcBef>
              <a:spcAft>
                <a:spcPts val="0"/>
              </a:spcAft>
              <a:buClrTx/>
              <a:buSzTx/>
              <a:buFontTx/>
              <a:buNone/>
              <a:tabLst/>
              <a:defRPr/>
            </a:pPr>
            <a:r>
              <a:rPr kumimoji="0" lang="en-AU" sz="49968" b="1" i="0" u="none" strike="noStrike" kern="0" cap="none" spc="0" normalizeH="0" baseline="0" noProof="0">
                <a:ln>
                  <a:noFill/>
                </a:ln>
                <a:solidFill>
                  <a:srgbClr val="FFFFFF">
                    <a:lumMod val="85000"/>
                  </a:srgbClr>
                </a:solidFill>
                <a:effectLst/>
                <a:uLnTx/>
                <a:uFillTx/>
                <a:latin typeface="UniversNext for MORNPC Cn" panose="020B0506030202020203" pitchFamily="34" charset="0"/>
                <a:ea typeface="ＭＳ Ｐゴシック" charset="0"/>
                <a:cs typeface="+mn-cs"/>
              </a:rPr>
              <a:t>”</a:t>
            </a:r>
          </a:p>
        </p:txBody>
      </p:sp>
      <p:sp>
        <p:nvSpPr>
          <p:cNvPr id="6" name="Rectangle 5">
            <a:extLst>
              <a:ext uri="{FF2B5EF4-FFF2-40B4-BE49-F238E27FC236}">
                <a16:creationId xmlns:a16="http://schemas.microsoft.com/office/drawing/2014/main" id="{3CE691E8-C906-7644-86A3-C3D047F941C4}"/>
              </a:ext>
            </a:extLst>
          </p:cNvPr>
          <p:cNvSpPr/>
          <p:nvPr userDrawn="1"/>
        </p:nvSpPr>
        <p:spPr>
          <a:xfrm>
            <a:off x="-477712" y="-1233898"/>
            <a:ext cx="2966612" cy="7781810"/>
          </a:xfrm>
          <a:prstGeom prst="rect">
            <a:avLst/>
          </a:prstGeom>
        </p:spPr>
        <p:txBody>
          <a:bodyPr wrap="square">
            <a:spAutoFit/>
          </a:bodyPr>
          <a:lstStyle/>
          <a:p>
            <a:pPr marL="0" marR="0" lvl="0" indent="0" algn="l" defTabSz="453065" rtl="0" eaLnBrk="1" fontAlgn="auto" latinLnBrk="0" hangingPunct="1">
              <a:lnSpc>
                <a:spcPct val="100000"/>
              </a:lnSpc>
              <a:spcBef>
                <a:spcPts val="0"/>
              </a:spcBef>
              <a:spcAft>
                <a:spcPts val="0"/>
              </a:spcAft>
              <a:buClrTx/>
              <a:buSzTx/>
              <a:buFontTx/>
              <a:buNone/>
              <a:tabLst/>
              <a:defRPr/>
            </a:pPr>
            <a:r>
              <a:rPr kumimoji="0" lang="en-AU" sz="49968" b="1" i="0" u="none" strike="noStrike" kern="0" cap="none" spc="0" normalizeH="0" baseline="0" noProof="0">
                <a:ln>
                  <a:noFill/>
                </a:ln>
                <a:solidFill>
                  <a:srgbClr val="FFFFFF">
                    <a:lumMod val="85000"/>
                  </a:srgbClr>
                </a:solidFill>
                <a:effectLst/>
                <a:uLnTx/>
                <a:uFillTx/>
                <a:latin typeface="UniversNext for MORNPC Cn" panose="020B0506030202020203" pitchFamily="34" charset="0"/>
                <a:ea typeface="ＭＳ Ｐゴシック" charset="0"/>
                <a:cs typeface="+mn-cs"/>
              </a:rPr>
              <a:t>“</a:t>
            </a:r>
            <a:endParaRPr kumimoji="0" lang="en-AU" sz="49968" b="0" i="0" u="none" strike="noStrike" kern="0" cap="none" spc="0" normalizeH="0" baseline="0" noProof="0">
              <a:ln>
                <a:noFill/>
              </a:ln>
              <a:solidFill>
                <a:srgbClr val="FFFFFF">
                  <a:lumMod val="85000"/>
                </a:srgbClr>
              </a:solidFill>
              <a:effectLst/>
              <a:uLnTx/>
              <a:uFillTx/>
              <a:latin typeface="UniversNext for MORNPC Cn" panose="020B0506030202020203" pitchFamily="34" charset="0"/>
              <a:ea typeface="ＭＳ Ｐゴシック" charset="0"/>
              <a:cs typeface="+mn-cs"/>
            </a:endParaRPr>
          </a:p>
        </p:txBody>
      </p:sp>
      <p:sp>
        <p:nvSpPr>
          <p:cNvPr id="7" name="Text Placeholder 4">
            <a:extLst>
              <a:ext uri="{FF2B5EF4-FFF2-40B4-BE49-F238E27FC236}">
                <a16:creationId xmlns:a16="http://schemas.microsoft.com/office/drawing/2014/main" id="{C495E677-EFC9-DF47-8A34-B5CF6FDA0D42}"/>
              </a:ext>
            </a:extLst>
          </p:cNvPr>
          <p:cNvSpPr>
            <a:spLocks noGrp="1"/>
          </p:cNvSpPr>
          <p:nvPr>
            <p:ph type="body" sz="quarter" idx="17" hasCustomPrompt="1"/>
          </p:nvPr>
        </p:nvSpPr>
        <p:spPr>
          <a:xfrm>
            <a:off x="2488900" y="2154787"/>
            <a:ext cx="7543375" cy="1790197"/>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3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Quote text size may be changed to a smaller or bigger text size depending on the amount of text.</a:t>
            </a:r>
          </a:p>
        </p:txBody>
      </p:sp>
      <p:sp>
        <p:nvSpPr>
          <p:cNvPr id="8" name="Text Placeholder 4">
            <a:extLst>
              <a:ext uri="{FF2B5EF4-FFF2-40B4-BE49-F238E27FC236}">
                <a16:creationId xmlns:a16="http://schemas.microsoft.com/office/drawing/2014/main" id="{25FE180F-035C-1D4F-9700-534AE7A5A563}"/>
              </a:ext>
            </a:extLst>
          </p:cNvPr>
          <p:cNvSpPr>
            <a:spLocks noGrp="1"/>
          </p:cNvSpPr>
          <p:nvPr>
            <p:ph type="body" sz="quarter" idx="15" hasCustomPrompt="1"/>
          </p:nvPr>
        </p:nvSpPr>
        <p:spPr>
          <a:xfrm>
            <a:off x="2488898" y="5643655"/>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Name of person &gt;</a:t>
            </a:r>
          </a:p>
        </p:txBody>
      </p:sp>
      <p:sp>
        <p:nvSpPr>
          <p:cNvPr id="9" name="TextBox 8">
            <a:extLst>
              <a:ext uri="{FF2B5EF4-FFF2-40B4-BE49-F238E27FC236}">
                <a16:creationId xmlns:a16="http://schemas.microsoft.com/office/drawing/2014/main" id="{E5B015D7-BA77-B445-A344-C0BA2A1CCBFB}"/>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Tree>
    <p:extLst>
      <p:ext uri="{BB962C8B-B14F-4D97-AF65-F5344CB8AC3E}">
        <p14:creationId xmlns:p14="http://schemas.microsoft.com/office/powerpoint/2010/main" val="10575184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2_Disclosur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6" y="471084"/>
            <a:ext cx="1108134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Important Disclosure Information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8" y="1016456"/>
            <a:ext cx="11555935" cy="5244328"/>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marR="0" indent="0" algn="l" defTabSz="453050" rtl="0" eaLnBrk="1" fontAlgn="base" latinLnBrk="0" hangingPunct="1">
              <a:lnSpc>
                <a:spcPct val="100000"/>
              </a:lnSpc>
              <a:spcBef>
                <a:spcPct val="0"/>
              </a:spcBef>
              <a:spcAft>
                <a:spcPct val="0"/>
              </a:spcAft>
              <a:buClrTx/>
              <a:buSzTx/>
              <a:buFontTx/>
              <a:buNone/>
              <a:tabLst/>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For institutional use only. Not for distribution to retail investors.</a:t>
            </a:r>
          </a:p>
        </p:txBody>
      </p:sp>
      <p:sp>
        <p:nvSpPr>
          <p:cNvPr id="8" name="Text Placeholder 4">
            <a:extLst>
              <a:ext uri="{FF2B5EF4-FFF2-40B4-BE49-F238E27FC236}">
                <a16:creationId xmlns:a16="http://schemas.microsoft.com/office/drawing/2014/main" id="{2649574A-AF88-964D-82C3-5E63001A86A2}"/>
              </a:ext>
            </a:extLst>
          </p:cNvPr>
          <p:cNvSpPr>
            <a:spLocks noGrp="1"/>
          </p:cNvSpPr>
          <p:nvPr>
            <p:ph type="body" sz="quarter" idx="16" hasCustomPrompt="1"/>
          </p:nvPr>
        </p:nvSpPr>
        <p:spPr>
          <a:xfrm>
            <a:off x="474694" y="1170278"/>
            <a:ext cx="11081351" cy="493791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Place disclosure text here &gt;</a:t>
            </a:r>
          </a:p>
        </p:txBody>
      </p:sp>
      <p:sp>
        <p:nvSpPr>
          <p:cNvPr id="9" name="TextBox 8">
            <a:extLst>
              <a:ext uri="{FF2B5EF4-FFF2-40B4-BE49-F238E27FC236}">
                <a16:creationId xmlns:a16="http://schemas.microsoft.com/office/drawing/2014/main" id="{2C04964D-8216-2543-9190-A0BF907DC5B3}"/>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Tree>
    <p:extLst>
      <p:ext uri="{BB962C8B-B14F-4D97-AF65-F5344CB8AC3E}">
        <p14:creationId xmlns:p14="http://schemas.microsoft.com/office/powerpoint/2010/main" val="38712016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MIM Title Page">
    <p:spTree>
      <p:nvGrpSpPr>
        <p:cNvPr id="1" name=""/>
        <p:cNvGrpSpPr/>
        <p:nvPr/>
      </p:nvGrpSpPr>
      <p:grpSpPr>
        <a:xfrm>
          <a:off x="0" y="0"/>
          <a:ext cx="0" cy="0"/>
          <a:chOff x="0" y="0"/>
          <a:chExt cx="0" cy="0"/>
        </a:xfrm>
      </p:grpSpPr>
      <p:cxnSp>
        <p:nvCxnSpPr>
          <p:cNvPr id="8" name="Straight Connector 7"/>
          <p:cNvCxnSpPr/>
          <p:nvPr userDrawn="1"/>
        </p:nvCxnSpPr>
        <p:spPr>
          <a:xfrm>
            <a:off x="1422018" y="437029"/>
            <a:ext cx="1005416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4"/>
          <p:cNvSpPr>
            <a:spLocks noGrp="1"/>
          </p:cNvSpPr>
          <p:nvPr>
            <p:ph type="title" hasCustomPrompt="1"/>
          </p:nvPr>
        </p:nvSpPr>
        <p:spPr>
          <a:xfrm>
            <a:off x="1425871" y="1747489"/>
            <a:ext cx="6860474" cy="2203189"/>
          </a:xfrm>
          <a:prstGeom prst="rect">
            <a:avLst/>
          </a:prstGeom>
        </p:spPr>
        <p:txBody>
          <a:bodyPr vert="horz" lIns="0" tIns="0" rIns="0" bIns="0"/>
          <a:lstStyle>
            <a:lvl1pPr algn="l">
              <a:lnSpc>
                <a:spcPts val="5065"/>
              </a:lnSpc>
              <a:defRPr lang="en-US" sz="4799"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MIM Presentation Title (Maintain 36pt font and a three-line maximum)</a:t>
            </a:r>
          </a:p>
        </p:txBody>
      </p:sp>
      <p:sp>
        <p:nvSpPr>
          <p:cNvPr id="9" name="Text Placeholder 5"/>
          <p:cNvSpPr txBox="1">
            <a:spLocks/>
          </p:cNvSpPr>
          <p:nvPr userDrawn="1"/>
        </p:nvSpPr>
        <p:spPr>
          <a:xfrm>
            <a:off x="1420093" y="5353210"/>
            <a:ext cx="10056089" cy="1046997"/>
          </a:xfrm>
          <a:prstGeom prst="rect">
            <a:avLst/>
          </a:prstGeom>
        </p:spPr>
        <p:txBody>
          <a:bodyPr vert="horz" lIns="0" tIns="0" rIns="0" bIns="0" anchor="b"/>
          <a:lstStyle>
            <a:lvl1pPr marL="0"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j-lt"/>
                <a:ea typeface="ＭＳ Ｐゴシック" charset="0"/>
                <a:cs typeface="ＭＳ Ｐゴシック" charset="0"/>
              </a:defRPr>
            </a:lvl1pPr>
            <a:lvl2pPr marL="509412"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2pPr>
            <a:lvl3pPr marL="1018825"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3pPr>
            <a:lvl4pPr marL="1528237"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4pPr>
            <a:lvl5pPr marL="2037649"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1235">
                <a:latin typeface="UniversNext for MORNPC Cn" panose="020B0506030202020203" pitchFamily="34" charset="0"/>
              </a:rPr>
              <a:t>For institutional use only. Not for distribution to retail investors.</a:t>
            </a:r>
          </a:p>
          <a:p>
            <a:r>
              <a:rPr lang="en-US" sz="1235">
                <a:latin typeface="UniversNext for MORNPC Cn" panose="020B0506030202020203" pitchFamily="34" charset="0"/>
              </a:rPr>
              <a:t>©2019 Morningstar Investment Management LLC. All rights reserved. The Morningstar name and logo are registered marks of Morningstar, Inc. These materials are for information and/or illustration purposes only. Morningstar Investment Management LLC is a registered investment adviser and subsidiary of Morningstar, Inc. This presentation includes proprietary materials of Morningstar Investment Management. Reproduction, transcription or other use, by any means, in whole or in part, without prior, written consent of Morningstar Investment Management is prohibited. </a:t>
            </a:r>
          </a:p>
        </p:txBody>
      </p:sp>
      <p:pic>
        <p:nvPicPr>
          <p:cNvPr id="7" name="Picture 2"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014813" y="1733494"/>
            <a:ext cx="2621427" cy="742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6">
            <a:extLst>
              <a:ext uri="{FF2B5EF4-FFF2-40B4-BE49-F238E27FC236}">
                <a16:creationId xmlns:a16="http://schemas.microsoft.com/office/drawing/2014/main" id="{80C9F586-DE31-414F-B278-53EEF9B79591}"/>
              </a:ext>
            </a:extLst>
          </p:cNvPr>
          <p:cNvSpPr>
            <a:spLocks noGrp="1"/>
          </p:cNvSpPr>
          <p:nvPr>
            <p:ph type="body" sz="quarter" idx="11" hasCustomPrompt="1"/>
          </p:nvPr>
        </p:nvSpPr>
        <p:spPr>
          <a:xfrm>
            <a:off x="1425871" y="4150159"/>
            <a:ext cx="6860474" cy="1312796"/>
          </a:xfrm>
          <a:prstGeom prst="rect">
            <a:avLst/>
          </a:prstGeom>
        </p:spPr>
        <p:txBody>
          <a:bodyPr vert="horz" lIns="0" tIns="0" rIns="0" bIns="0"/>
          <a:lstStyle>
            <a:lvl1pPr marL="0" indent="0">
              <a:lnSpc>
                <a:spcPts val="2533"/>
              </a:lnSpc>
              <a:spcBef>
                <a:spcPts val="0"/>
              </a:spcBef>
              <a:spcAft>
                <a:spcPts val="855"/>
              </a:spcAft>
              <a:buFont typeface="Arial"/>
              <a:buNone/>
              <a:defRPr sz="2399">
                <a:solidFill>
                  <a:srgbClr val="5E5E5E"/>
                </a:solidFill>
                <a:latin typeface="UniversNext for MORNPC Cn" panose="020B0506030202020203" pitchFamily="34" charset="0"/>
              </a:defRPr>
            </a:lvl1pPr>
            <a:lvl2pPr marL="485604" indent="0">
              <a:buFont typeface="Arial"/>
              <a:buNone/>
              <a:defRPr sz="3466">
                <a:solidFill>
                  <a:srgbClr val="7F7F7F"/>
                </a:solidFill>
              </a:defRPr>
            </a:lvl2pPr>
            <a:lvl3pPr marL="971206" indent="0">
              <a:buFont typeface="Arial"/>
              <a:buNone/>
              <a:defRPr sz="3466">
                <a:solidFill>
                  <a:srgbClr val="7F7F7F"/>
                </a:solidFill>
              </a:defRPr>
            </a:lvl3pPr>
            <a:lvl4pPr marL="1456808" indent="0">
              <a:buFont typeface="Arial"/>
              <a:buNone/>
              <a:defRPr sz="3466">
                <a:solidFill>
                  <a:srgbClr val="7F7F7F"/>
                </a:solidFill>
              </a:defRPr>
            </a:lvl4pPr>
            <a:lvl5pPr marL="1942409" indent="0">
              <a:buFont typeface="Arial"/>
              <a:buNone/>
              <a:defRPr sz="3466">
                <a:solidFill>
                  <a:srgbClr val="7F7F7F"/>
                </a:solidFill>
              </a:defRPr>
            </a:lvl5pPr>
          </a:lstStyle>
          <a:p>
            <a:pPr lvl="0"/>
            <a:r>
              <a:rPr lang="en-US"/>
              <a:t>Name (18pt font)</a:t>
            </a:r>
          </a:p>
          <a:p>
            <a:pPr lvl="0"/>
            <a:r>
              <a:rPr lang="en-US"/>
              <a:t>Title</a:t>
            </a:r>
          </a:p>
        </p:txBody>
      </p:sp>
    </p:spTree>
    <p:extLst>
      <p:ext uri="{BB962C8B-B14F-4D97-AF65-F5344CB8AC3E}">
        <p14:creationId xmlns:p14="http://schemas.microsoft.com/office/powerpoint/2010/main" val="26130136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ullet 1-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035145" y="518670"/>
            <a:ext cx="10635783" cy="365579"/>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1136" indent="0">
              <a:buNone/>
              <a:defRPr sz="970">
                <a:solidFill>
                  <a:schemeClr val="tx2"/>
                </a:solidFill>
                <a:latin typeface="+mj-lt"/>
              </a:defRPr>
            </a:lvl2pPr>
            <a:lvl3pPr marL="802273" indent="0">
              <a:buNone/>
              <a:defRPr sz="970">
                <a:solidFill>
                  <a:schemeClr val="tx2"/>
                </a:solidFill>
                <a:latin typeface="+mj-lt"/>
              </a:defRPr>
            </a:lvl3pPr>
            <a:lvl4pPr marL="1203407" indent="0">
              <a:buNone/>
              <a:defRPr sz="970">
                <a:solidFill>
                  <a:schemeClr val="tx2"/>
                </a:solidFill>
                <a:latin typeface="+mj-lt"/>
              </a:defRPr>
            </a:lvl4pPr>
            <a:lvl5pPr marL="1604543" indent="0">
              <a:buNone/>
              <a:defRPr sz="970">
                <a:solidFill>
                  <a:schemeClr val="tx2"/>
                </a:solidFill>
                <a:latin typeface="+mj-lt"/>
              </a:defRPr>
            </a:lvl5pPr>
          </a:lstStyle>
          <a:p>
            <a:pPr lvl="0"/>
            <a:r>
              <a:rPr lang="en-US"/>
              <a:t>Headline (22pt font, one-line maximum)</a:t>
            </a:r>
          </a:p>
        </p:txBody>
      </p:sp>
      <p:sp>
        <p:nvSpPr>
          <p:cNvPr id="20" name="Slide Number Placeholder 6"/>
          <p:cNvSpPr>
            <a:spLocks noGrp="1"/>
          </p:cNvSpPr>
          <p:nvPr>
            <p:ph type="sldNum" sz="quarter" idx="18"/>
          </p:nvPr>
        </p:nvSpPr>
        <p:spPr>
          <a:xfrm>
            <a:off x="1035145" y="6260168"/>
            <a:ext cx="566881" cy="353501"/>
          </a:xfrm>
          <a:prstGeom prst="rect">
            <a:avLst/>
          </a:prstGeom>
        </p:spPr>
        <p:txBody>
          <a:bodyPr vert="horz" wrap="square" lIns="0" tIns="0" rIns="0" bIns="0" numCol="1" anchor="t" anchorCtr="0" compatLnSpc="1">
            <a:prstTxWarp prst="textNoShape">
              <a:avLst/>
            </a:prstTxWarp>
          </a:bodyPr>
          <a:lstStyle>
            <a:lvl1pPr defTabSz="401136">
              <a:defRPr sz="1147"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cxnSp>
        <p:nvCxnSpPr>
          <p:cNvPr id="14" name="Straight Connector 13"/>
          <p:cNvCxnSpPr/>
          <p:nvPr userDrawn="1"/>
        </p:nvCxnSpPr>
        <p:spPr>
          <a:xfrm>
            <a:off x="1035143" y="437029"/>
            <a:ext cx="10635782"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9" hasCustomPrompt="1"/>
          </p:nvPr>
        </p:nvSpPr>
        <p:spPr>
          <a:xfrm>
            <a:off x="1035143" y="1786477"/>
            <a:ext cx="10635782" cy="4053190"/>
          </a:xfrm>
          <a:prstGeom prst="rect">
            <a:avLst/>
          </a:prstGeom>
        </p:spPr>
        <p:txBody>
          <a:bodyPr vert="horz" lIns="0" tIns="0" rIns="0" bIns="0" numCol="1" spcCol="612648"/>
          <a:lstStyle>
            <a:lvl1pPr marL="0" indent="0">
              <a:lnSpc>
                <a:spcPts val="1941"/>
              </a:lnSpc>
              <a:spcBef>
                <a:spcPts val="0"/>
              </a:spcBef>
              <a:spcAft>
                <a:spcPts val="706"/>
              </a:spcAft>
              <a:buClr>
                <a:schemeClr val="tx2"/>
              </a:buClr>
              <a:buFont typeface="Arial" charset="0"/>
              <a:buNone/>
              <a:defRPr lang="en-US" sz="1588" kern="1200" dirty="0" smtClean="0">
                <a:solidFill>
                  <a:schemeClr val="tx1"/>
                </a:solidFill>
                <a:latin typeface="UniversNext for MORNPC Cn" panose="020B0506030202020203" pitchFamily="34" charset="0"/>
                <a:ea typeface="ＭＳ Ｐゴシック" charset="0"/>
                <a:cs typeface="+mn-cs"/>
              </a:defRPr>
            </a:lvl1pPr>
            <a:lvl2pPr marL="418699" indent="-252060">
              <a:lnSpc>
                <a:spcPts val="1941"/>
              </a:lnSpc>
              <a:spcAft>
                <a:spcPts val="706"/>
              </a:spcAft>
              <a:buClr>
                <a:schemeClr val="tx2"/>
              </a:buClr>
              <a:buSzPct val="50000"/>
              <a:buFont typeface="LucidaGrande" charset="0"/>
              <a:buChar char="▶︎"/>
              <a:defRPr lang="en-US" sz="1588" kern="1200" dirty="0" smtClean="0">
                <a:solidFill>
                  <a:schemeClr val="tx1"/>
                </a:solidFill>
                <a:latin typeface="UniversNext for MORNPC Cn" panose="020B0506030202020203" pitchFamily="34" charset="0"/>
                <a:ea typeface="ＭＳ Ｐゴシック" charset="0"/>
                <a:cs typeface="+mn-cs"/>
              </a:defRPr>
            </a:lvl2pPr>
            <a:lvl3pPr marL="561534" indent="-252060">
              <a:lnSpc>
                <a:spcPts val="1941"/>
              </a:lnSpc>
              <a:spcAft>
                <a:spcPts val="706"/>
              </a:spcAft>
              <a:buClr>
                <a:schemeClr val="bg1">
                  <a:lumMod val="65000"/>
                </a:schemeClr>
              </a:buClr>
              <a:buSzPct val="50000"/>
              <a:buFont typeface="LucidaGrande" charset="0"/>
              <a:buChar char="▶︎"/>
              <a:defRPr lang="en-US" sz="1588" kern="1200" dirty="0" smtClean="0">
                <a:solidFill>
                  <a:schemeClr val="tx1"/>
                </a:solidFill>
                <a:latin typeface="UniversNext for MORNPC Cn" panose="020B0506030202020203" pitchFamily="34" charset="0"/>
                <a:ea typeface="ＭＳ Ｐゴシック" charset="0"/>
                <a:cs typeface="+mn-cs"/>
              </a:defRPr>
            </a:lvl3pPr>
          </a:lstStyle>
          <a:p>
            <a:pPr lvl="0"/>
            <a:r>
              <a:rPr lang="en-US"/>
              <a:t>First level of information (18pt font)</a:t>
            </a:r>
          </a:p>
          <a:p>
            <a:pPr lvl="1"/>
            <a:r>
              <a:rPr lang="en-US"/>
              <a:t>Second level</a:t>
            </a:r>
          </a:p>
          <a:p>
            <a:pPr lvl="2"/>
            <a:r>
              <a:rPr lang="en-US"/>
              <a:t>Third level</a:t>
            </a:r>
          </a:p>
        </p:txBody>
      </p:sp>
      <p:sp>
        <p:nvSpPr>
          <p:cNvPr id="9" name="Content Placeholder 2"/>
          <p:cNvSpPr>
            <a:spLocks noGrp="1"/>
          </p:cNvSpPr>
          <p:nvPr>
            <p:ph idx="23" hasCustomPrompt="1"/>
          </p:nvPr>
        </p:nvSpPr>
        <p:spPr>
          <a:xfrm>
            <a:off x="1035143" y="6002969"/>
            <a:ext cx="10635782" cy="124468"/>
          </a:xfrm>
          <a:prstGeom prst="rect">
            <a:avLst/>
          </a:prstGeom>
        </p:spPr>
        <p:txBody>
          <a:bodyPr wrap="square" lIns="0" tIns="0" rIns="0" bIns="0" anchor="b">
            <a:spAutoFit/>
          </a:bodyPr>
          <a:lstStyle>
            <a:lvl1pPr marL="0" indent="0">
              <a:lnSpc>
                <a:spcPts val="970"/>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258" indent="0" defTabSz="323770">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2014" indent="-200567">
              <a:spcBef>
                <a:spcPts val="0"/>
              </a:spcBef>
              <a:spcAft>
                <a:spcPts val="630"/>
              </a:spcAft>
              <a:buClr>
                <a:schemeClr val="bg1">
                  <a:lumMod val="75000"/>
                </a:schemeClr>
              </a:buClr>
              <a:buSzPct val="75000"/>
              <a:buFont typeface="Lucida Grande"/>
              <a:buChar char="►"/>
              <a:defRPr sz="970"/>
            </a:lvl3pPr>
            <a:lvl4pPr marL="1699255" indent="-200567">
              <a:spcBef>
                <a:spcPts val="0"/>
              </a:spcBef>
              <a:spcAft>
                <a:spcPts val="630"/>
              </a:spcAft>
              <a:buClr>
                <a:schemeClr val="bg1">
                  <a:lumMod val="85000"/>
                </a:schemeClr>
              </a:buClr>
              <a:buSzPct val="75000"/>
              <a:buFont typeface="Lucida Grande"/>
              <a:buChar char="►"/>
              <a:defRPr sz="970"/>
            </a:lvl4pPr>
            <a:lvl5pPr marL="1805111" indent="-200567">
              <a:buClr>
                <a:schemeClr val="tx2"/>
              </a:buClr>
              <a:buSzPct val="75000"/>
              <a:buFont typeface="Lucida Grande"/>
              <a:buChar char="►"/>
              <a:defRPr sz="1588"/>
            </a:lvl5pPr>
          </a:lstStyle>
          <a:p>
            <a:pPr lvl="0"/>
            <a:r>
              <a:rPr lang="en-US"/>
              <a:t>Data as of DD/MM/YYYY or Source: (9pt font)</a:t>
            </a:r>
          </a:p>
        </p:txBody>
      </p:sp>
      <p:pic>
        <p:nvPicPr>
          <p:cNvPr id="10" name="Picture 3"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886950" y="6265492"/>
            <a:ext cx="1081368"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1035145" y="6237475"/>
            <a:ext cx="1063578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14415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W: STANDARD_PAGE">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B0E419-CC85-0749-9C14-CBE9F832544B}"/>
              </a:ext>
            </a:extLst>
          </p:cNvPr>
          <p:cNvCxnSpPr>
            <a:cxnSpLocks/>
          </p:cNvCxnSpPr>
          <p:nvPr userDrawn="1"/>
        </p:nvCxnSpPr>
        <p:spPr>
          <a:xfrm>
            <a:off x="913051" y="349801"/>
            <a:ext cx="10327790" cy="0"/>
          </a:xfrm>
          <a:prstGeom prst="line">
            <a:avLst/>
          </a:prstGeom>
          <a:ln w="6350">
            <a:solidFill>
              <a:srgbClr val="2A2C2C"/>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6"/>
            <a:ext cx="10327790" cy="1146116"/>
          </a:xfrm>
          <a:prstGeom prst="rect">
            <a:avLst/>
          </a:prstGeom>
        </p:spPr>
        <p:txBody>
          <a:bodyPr lIns="0" tIns="45720" rIns="0" bIns="182880"/>
          <a:lstStyle>
            <a:lvl1pPr marL="0" indent="0">
              <a:lnSpc>
                <a:spcPts val="3499"/>
              </a:lnSpc>
              <a:spcBef>
                <a:spcPts val="0"/>
              </a:spcBef>
              <a:spcAft>
                <a:spcPts val="0"/>
              </a:spcAft>
              <a:buNone/>
              <a:defRPr sz="2899" b="1" baseline="0">
                <a:solidFill>
                  <a:srgbClr val="2A2C2C"/>
                </a:solidFill>
                <a:latin typeface="UniversNext for MORNPC Cn" panose="020B0506030202020203" pitchFamily="34" charset="0"/>
              </a:defRPr>
            </a:lvl1pPr>
            <a:lvl2pPr marL="485674" indent="0">
              <a:lnSpc>
                <a:spcPts val="3499"/>
              </a:lnSpc>
              <a:spcBef>
                <a:spcPts val="0"/>
              </a:spcBef>
              <a:spcAft>
                <a:spcPts val="1200"/>
              </a:spcAft>
              <a:buNone/>
              <a:defRPr sz="2899" baseline="0"/>
            </a:lvl2pPr>
            <a:lvl3pPr marL="971348" indent="0">
              <a:lnSpc>
                <a:spcPts val="3499"/>
              </a:lnSpc>
              <a:spcBef>
                <a:spcPts val="0"/>
              </a:spcBef>
              <a:spcAft>
                <a:spcPts val="1200"/>
              </a:spcAft>
              <a:buNone/>
              <a:defRPr sz="2899" baseline="0"/>
            </a:lvl3pPr>
            <a:lvl4pPr marL="1457022" indent="0">
              <a:lnSpc>
                <a:spcPts val="3499"/>
              </a:lnSpc>
              <a:spcBef>
                <a:spcPts val="0"/>
              </a:spcBef>
              <a:spcAft>
                <a:spcPts val="1200"/>
              </a:spcAft>
              <a:buNone/>
              <a:defRPr sz="2899" baseline="0"/>
            </a:lvl4pPr>
            <a:lvl5pPr marL="1942695" indent="0">
              <a:lnSpc>
                <a:spcPts val="3499"/>
              </a:lnSpc>
              <a:spcBef>
                <a:spcPts val="0"/>
              </a:spcBef>
              <a:spcAft>
                <a:spcPts val="1200"/>
              </a:spcAft>
              <a:buNone/>
              <a:defRPr sz="2899" baseline="0"/>
            </a:lvl5pPr>
          </a:lstStyle>
          <a:p>
            <a:pPr lvl="0"/>
            <a:r>
              <a:rPr lang="en-US"/>
              <a:t>Page title can be light or bold as long as consistent throughout.</a:t>
            </a:r>
            <a:br>
              <a:rPr lang="en-US"/>
            </a:br>
            <a:r>
              <a:rPr lang="en-US"/>
              <a:t>Maximum 2 lines please. 29pt(35pt)</a:t>
            </a:r>
          </a:p>
        </p:txBody>
      </p:sp>
      <p:sp>
        <p:nvSpPr>
          <p:cNvPr id="11"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913051" y="1718240"/>
            <a:ext cx="10327790" cy="4347879"/>
          </a:xfrm>
          <a:prstGeom prst="rect">
            <a:avLst/>
          </a:prstGeom>
        </p:spPr>
        <p:txBody>
          <a:bodyPr lIns="0" tIns="0" rIns="0" bIns="182880"/>
          <a:lstStyle>
            <a:lvl1pPr marL="0" indent="0">
              <a:lnSpc>
                <a:spcPts val="3499"/>
              </a:lnSpc>
              <a:spcBef>
                <a:spcPts val="0"/>
              </a:spcBef>
              <a:spcAft>
                <a:spcPts val="1200"/>
              </a:spcAft>
              <a:buClr>
                <a:schemeClr val="tx2"/>
              </a:buClr>
              <a:buSzPct val="100000"/>
              <a:buFont typeface="Helvetica" pitchFamily="2" charset="0"/>
              <a:buNone/>
              <a:tabLst/>
              <a:defRPr sz="2999" baseline="0">
                <a:solidFill>
                  <a:srgbClr val="2A2C2C"/>
                </a:solidFill>
                <a:latin typeface="UniversNext for MORNPC Cn" panose="020B0506030202020203" pitchFamily="34" charset="0"/>
              </a:defRPr>
            </a:lvl1pPr>
            <a:lvl2pPr marL="347552" indent="0">
              <a:lnSpc>
                <a:spcPts val="3499"/>
              </a:lnSpc>
              <a:spcBef>
                <a:spcPts val="0"/>
              </a:spcBef>
              <a:spcAft>
                <a:spcPts val="1200"/>
              </a:spcAft>
              <a:buClr>
                <a:schemeClr val="tx2"/>
              </a:buClr>
              <a:buFont typeface="LucidaGrande"/>
              <a:buNone/>
              <a:tabLst/>
              <a:defRPr sz="2899" baseline="0">
                <a:solidFill>
                  <a:srgbClr val="2A2C2C"/>
                </a:solidFill>
              </a:defRPr>
            </a:lvl2pPr>
            <a:lvl3pPr marL="628451" indent="0">
              <a:lnSpc>
                <a:spcPts val="3499"/>
              </a:lnSpc>
              <a:spcBef>
                <a:spcPts val="0"/>
              </a:spcBef>
              <a:spcAft>
                <a:spcPts val="1200"/>
              </a:spcAft>
              <a:buClr>
                <a:schemeClr val="bg1">
                  <a:lumMod val="65000"/>
                </a:schemeClr>
              </a:buClr>
              <a:buFont typeface="LucidaGrande"/>
              <a:buNone/>
              <a:tabLst/>
              <a:defRPr sz="2899" baseline="0">
                <a:solidFill>
                  <a:srgbClr val="2A2C2C"/>
                </a:solidFill>
              </a:defRPr>
            </a:lvl3pPr>
            <a:lvl4pPr>
              <a:lnSpc>
                <a:spcPts val="3499"/>
              </a:lnSpc>
              <a:spcBef>
                <a:spcPts val="0"/>
              </a:spcBef>
              <a:spcAft>
                <a:spcPts val="1200"/>
              </a:spcAft>
              <a:defRPr sz="2899" baseline="0">
                <a:solidFill>
                  <a:schemeClr val="tx1">
                    <a:lumMod val="50000"/>
                  </a:schemeClr>
                </a:solidFill>
              </a:defRPr>
            </a:lvl4pPr>
            <a:lvl5pPr>
              <a:lnSpc>
                <a:spcPts val="3499"/>
              </a:lnSpc>
              <a:spcBef>
                <a:spcPts val="0"/>
              </a:spcBef>
              <a:spcAft>
                <a:spcPts val="1200"/>
              </a:spcAft>
              <a:defRPr sz="2899" baseline="0">
                <a:solidFill>
                  <a:schemeClr val="tx1">
                    <a:lumMod val="50000"/>
                  </a:schemeClr>
                </a:solidFill>
              </a:defRPr>
            </a:lvl5pPr>
          </a:lstStyle>
          <a:p>
            <a:pPr lvl="0"/>
            <a:r>
              <a:rPr lang="en-US"/>
              <a:t>Paragraphs, no bullets. 30pt(35pt)</a:t>
            </a:r>
          </a:p>
        </p:txBody>
      </p:sp>
      <p:pic>
        <p:nvPicPr>
          <p:cNvPr id="12" name="Picture 11">
            <a:extLst>
              <a:ext uri="{FF2B5EF4-FFF2-40B4-BE49-F238E27FC236}">
                <a16:creationId xmlns:a16="http://schemas.microsoft.com/office/drawing/2014/main" id="{248AEE8A-7056-9E47-994E-5DFADA55C84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4042" y="6359735"/>
            <a:ext cx="1266798" cy="267453"/>
          </a:xfrm>
          <a:prstGeom prst="rect">
            <a:avLst/>
          </a:prstGeom>
        </p:spPr>
      </p:pic>
      <p:sp>
        <p:nvSpPr>
          <p:cNvPr id="13" name="TextBox 12"/>
          <p:cNvSpPr txBox="1"/>
          <p:nvPr userDrawn="1"/>
        </p:nvSpPr>
        <p:spPr>
          <a:xfrm>
            <a:off x="912854" y="6254061"/>
            <a:ext cx="204956" cy="242631"/>
          </a:xfrm>
          <a:prstGeom prst="rect">
            <a:avLst/>
          </a:prstGeom>
          <a:noFill/>
        </p:spPr>
        <p:txBody>
          <a:bodyPr vert="horz" wrap="square" lIns="0" tIns="0" rIns="0" bIns="0" rtlCol="0">
            <a:spAutoFit/>
          </a:bodyPr>
          <a:lstStyle/>
          <a:p>
            <a:pPr>
              <a:lnSpc>
                <a:spcPts val="2132"/>
              </a:lnSpc>
            </a:pPr>
            <a:fld id="{BF52800E-1DF2-D743-8026-70057A5E6694}" type="slidenum">
              <a:rPr lang="en-US" sz="1200" b="0" smtClean="0">
                <a:solidFill>
                  <a:srgbClr val="2A2C2C"/>
                </a:solidFill>
                <a:latin typeface="UniversNext for MORNPC Cn" panose="020B0506030202020203" pitchFamily="34" charset="0"/>
                <a:ea typeface="UniversNext for MORNPC Cn Condensed Bold " charset="0"/>
                <a:cs typeface="UniversNext for MORNPC Cn Condensed Bold " charset="0"/>
              </a:rPr>
              <a:pPr>
                <a:lnSpc>
                  <a:spcPts val="2132"/>
                </a:lnSpc>
              </a:pPr>
              <a:t>‹#›</a:t>
            </a:fld>
            <a:endParaRPr lang="en-US" sz="1200" b="0">
              <a:solidFill>
                <a:srgbClr val="2A2C2C"/>
              </a:solidFill>
              <a:latin typeface="UniversNext for MORNPC Cn" panose="020B0506030202020203" pitchFamily="34" charset="0"/>
              <a:ea typeface="UniversNext for MORNPC Cn Condensed Bold " charset="0"/>
              <a:cs typeface="UniversNext for MORNPC Cn Condensed Bold " charset="0"/>
            </a:endParaRPr>
          </a:p>
        </p:txBody>
      </p:sp>
      <p:cxnSp>
        <p:nvCxnSpPr>
          <p:cNvPr id="14" name="Straight Connector 13">
            <a:extLst>
              <a:ext uri="{FF2B5EF4-FFF2-40B4-BE49-F238E27FC236}">
                <a16:creationId xmlns:a16="http://schemas.microsoft.com/office/drawing/2014/main" id="{15B0E419-CC85-0749-9C14-CBE9F832544B}"/>
              </a:ext>
            </a:extLst>
          </p:cNvPr>
          <p:cNvCxnSpPr>
            <a:cxnSpLocks/>
          </p:cNvCxnSpPr>
          <p:nvPr userDrawn="1"/>
        </p:nvCxnSpPr>
        <p:spPr>
          <a:xfrm>
            <a:off x="913051" y="6276467"/>
            <a:ext cx="1032779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471619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6" orient="horz" pos="4008">
          <p15:clr>
            <a:srgbClr val="FBAE40"/>
          </p15:clr>
        </p15:guide>
        <p15:guide id="7" pos="575">
          <p15:clr>
            <a:srgbClr val="FBAE40"/>
          </p15:clr>
        </p15:guide>
        <p15:guide id="8" pos="7079">
          <p15:clr>
            <a:srgbClr val="FBAE40"/>
          </p15:clr>
        </p15:guide>
        <p15:guide id="9" orient="horz" pos="1008">
          <p15:clr>
            <a:srgbClr val="FBAE40"/>
          </p15:clr>
        </p15:guide>
        <p15:guide id="10" pos="283">
          <p15:clr>
            <a:srgbClr val="FBAE40"/>
          </p15:clr>
        </p15:guide>
        <p15:guide id="11" pos="6891">
          <p15:clr>
            <a:srgbClr val="FBAE40"/>
          </p15:clr>
        </p15:guide>
        <p15:guide id="12" pos="775">
          <p15:clr>
            <a:srgbClr val="FBAE40"/>
          </p15:clr>
        </p15:guide>
        <p15:guide id="13" orient="horz" pos="2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V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69844" y="5232400"/>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39"/>
            <a:ext cx="581862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3641725"/>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6" name="Picture 5">
            <a:extLst>
              <a:ext uri="{FF2B5EF4-FFF2-40B4-BE49-F238E27FC236}">
                <a16:creationId xmlns:a16="http://schemas.microsoft.com/office/drawing/2014/main" id="{873DC7F1-0409-AC4F-9446-62D67A102F9F}"/>
              </a:ext>
            </a:extLst>
          </p:cNvPr>
          <p:cNvPicPr>
            <a:picLocks noChangeAspect="1"/>
          </p:cNvPicPr>
          <p:nvPr userDrawn="1"/>
        </p:nvPicPr>
        <p:blipFill>
          <a:blip r:embed="rId4"/>
          <a:srcRect/>
          <a:stretch/>
        </p:blipFill>
        <p:spPr>
          <a:xfrm>
            <a:off x="1" y="4159250"/>
            <a:ext cx="12192000" cy="5397500"/>
          </a:xfrm>
          <a:prstGeom prst="rect">
            <a:avLst/>
          </a:prstGeom>
        </p:spPr>
      </p:pic>
    </p:spTree>
    <p:extLst>
      <p:ext uri="{BB962C8B-B14F-4D97-AF65-F5344CB8AC3E}">
        <p14:creationId xmlns:p14="http://schemas.microsoft.com/office/powerpoint/2010/main" val="1195613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Intro_V1_Ligh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58A22CB-4396-924B-B314-EE52C3135FFA}"/>
              </a:ext>
            </a:extLst>
          </p:cNvPr>
          <p:cNvGrpSpPr/>
          <p:nvPr userDrawn="1"/>
        </p:nvGrpSpPr>
        <p:grpSpPr>
          <a:xfrm>
            <a:off x="7316001" y="-679448"/>
            <a:ext cx="6858000" cy="8216896"/>
            <a:chOff x="7898746" y="-1356537"/>
            <a:chExt cx="6858000" cy="8216896"/>
          </a:xfrm>
        </p:grpSpPr>
        <p:pic>
          <p:nvPicPr>
            <p:cNvPr id="22" name="Picture 21">
              <a:extLst>
                <a:ext uri="{FF2B5EF4-FFF2-40B4-BE49-F238E27FC236}">
                  <a16:creationId xmlns:a16="http://schemas.microsoft.com/office/drawing/2014/main" id="{95E1208D-DE81-1A4F-9DDA-902CCB832C2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4" name="Picture 23">
              <a:extLst>
                <a:ext uri="{FF2B5EF4-FFF2-40B4-BE49-F238E27FC236}">
                  <a16:creationId xmlns:a16="http://schemas.microsoft.com/office/drawing/2014/main" id="{F7292F1F-423B-4B47-ADB1-5AF251ABC41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0" name="Oval 19">
            <a:extLst>
              <a:ext uri="{FF2B5EF4-FFF2-40B4-BE49-F238E27FC236}">
                <a16:creationId xmlns:a16="http://schemas.microsoft.com/office/drawing/2014/main" id="{69E18C59-50FF-2347-8D7F-3C5BC2E64E51}"/>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52"/>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21419882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Chapter/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5144" y="1747489"/>
            <a:ext cx="10635782" cy="1017564"/>
          </a:xfrm>
          <a:prstGeom prst="rect">
            <a:avLst/>
          </a:prstGeom>
        </p:spPr>
        <p:txBody>
          <a:bodyPr vert="horz" lIns="0" tIns="0" rIns="0" bIns="0"/>
          <a:lstStyle>
            <a:lvl1pPr algn="l">
              <a:lnSpc>
                <a:spcPts val="3705"/>
              </a:lnSpc>
              <a:spcAft>
                <a:spcPts val="706"/>
              </a:spcAft>
              <a:defRPr lang="en-US" sz="3176"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Chapter or Section Title (36pt, two-line maximum)</a:t>
            </a:r>
          </a:p>
        </p:txBody>
      </p:sp>
      <p:sp>
        <p:nvSpPr>
          <p:cNvPr id="17" name="Slide Number Placeholder 6"/>
          <p:cNvSpPr>
            <a:spLocks noGrp="1"/>
          </p:cNvSpPr>
          <p:nvPr>
            <p:ph type="sldNum" sz="quarter" idx="18"/>
          </p:nvPr>
        </p:nvSpPr>
        <p:spPr>
          <a:xfrm>
            <a:off x="1035145" y="6260168"/>
            <a:ext cx="566881" cy="353501"/>
          </a:xfrm>
          <a:prstGeom prst="rect">
            <a:avLst/>
          </a:prstGeom>
        </p:spPr>
        <p:txBody>
          <a:bodyPr vert="horz" wrap="square" lIns="0" tIns="0" rIns="0" bIns="0" numCol="1" anchor="t" anchorCtr="0" compatLnSpc="1">
            <a:prstTxWarp prst="textNoShape">
              <a:avLst/>
            </a:prstTxWarp>
          </a:bodyPr>
          <a:lstStyle>
            <a:lvl1pPr defTabSz="401136">
              <a:defRPr sz="1147"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pic>
        <p:nvPicPr>
          <p:cNvPr id="18" name="Picture 3"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886950" y="6265492"/>
            <a:ext cx="1081368"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p:nvPr userDrawn="1"/>
        </p:nvCxnSpPr>
        <p:spPr>
          <a:xfrm>
            <a:off x="1035145" y="6237475"/>
            <a:ext cx="1063578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8"/>
          <p:cNvSpPr>
            <a:spLocks noGrp="1"/>
          </p:cNvSpPr>
          <p:nvPr>
            <p:ph type="body" sz="quarter" idx="12" hasCustomPrompt="1"/>
          </p:nvPr>
        </p:nvSpPr>
        <p:spPr>
          <a:xfrm>
            <a:off x="1035145" y="518670"/>
            <a:ext cx="10635783" cy="365579"/>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1136" indent="0">
              <a:buNone/>
              <a:defRPr sz="970">
                <a:solidFill>
                  <a:schemeClr val="tx2"/>
                </a:solidFill>
                <a:latin typeface="+mj-lt"/>
              </a:defRPr>
            </a:lvl2pPr>
            <a:lvl3pPr marL="802273" indent="0">
              <a:buNone/>
              <a:defRPr sz="970">
                <a:solidFill>
                  <a:schemeClr val="tx2"/>
                </a:solidFill>
                <a:latin typeface="+mj-lt"/>
              </a:defRPr>
            </a:lvl3pPr>
            <a:lvl4pPr marL="1203407" indent="0">
              <a:buNone/>
              <a:defRPr sz="970">
                <a:solidFill>
                  <a:schemeClr val="tx2"/>
                </a:solidFill>
                <a:latin typeface="+mj-lt"/>
              </a:defRPr>
            </a:lvl4pPr>
            <a:lvl5pPr marL="1604543" indent="0">
              <a:buNone/>
              <a:defRPr sz="970">
                <a:solidFill>
                  <a:schemeClr val="tx2"/>
                </a:solidFill>
                <a:latin typeface="+mj-lt"/>
              </a:defRPr>
            </a:lvl5pPr>
          </a:lstStyle>
          <a:p>
            <a:pPr lvl="0"/>
            <a:r>
              <a:rPr lang="en-US"/>
              <a:t>Headline (22pt font, one-line maximum)</a:t>
            </a:r>
          </a:p>
        </p:txBody>
      </p:sp>
      <p:cxnSp>
        <p:nvCxnSpPr>
          <p:cNvPr id="24" name="Straight Connector 23"/>
          <p:cNvCxnSpPr/>
          <p:nvPr userDrawn="1"/>
        </p:nvCxnSpPr>
        <p:spPr>
          <a:xfrm>
            <a:off x="1035143" y="437029"/>
            <a:ext cx="10635782"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7358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W: BULLETS_PAG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6"/>
            <a:ext cx="10327790" cy="1146116"/>
          </a:xfrm>
          <a:prstGeom prst="rect">
            <a:avLst/>
          </a:prstGeom>
        </p:spPr>
        <p:txBody>
          <a:bodyPr lIns="0" tIns="45720" rIns="0" bIns="182880"/>
          <a:lstStyle>
            <a:lvl1pPr marL="0" indent="0">
              <a:lnSpc>
                <a:spcPts val="3499"/>
              </a:lnSpc>
              <a:spcBef>
                <a:spcPts val="0"/>
              </a:spcBef>
              <a:spcAft>
                <a:spcPts val="0"/>
              </a:spcAft>
              <a:buNone/>
              <a:defRPr sz="2899" b="1" baseline="0">
                <a:solidFill>
                  <a:srgbClr val="2A2C2C"/>
                </a:solidFill>
                <a:latin typeface="UniversNext for MORNPC Cn" panose="020B0506030202020203" pitchFamily="34" charset="0"/>
              </a:defRPr>
            </a:lvl1pPr>
            <a:lvl2pPr marL="485674" indent="0">
              <a:lnSpc>
                <a:spcPts val="3499"/>
              </a:lnSpc>
              <a:spcBef>
                <a:spcPts val="0"/>
              </a:spcBef>
              <a:spcAft>
                <a:spcPts val="1200"/>
              </a:spcAft>
              <a:buNone/>
              <a:defRPr sz="2899" baseline="0"/>
            </a:lvl2pPr>
            <a:lvl3pPr marL="971348" indent="0">
              <a:lnSpc>
                <a:spcPts val="3499"/>
              </a:lnSpc>
              <a:spcBef>
                <a:spcPts val="0"/>
              </a:spcBef>
              <a:spcAft>
                <a:spcPts val="1200"/>
              </a:spcAft>
              <a:buNone/>
              <a:defRPr sz="2899" baseline="0"/>
            </a:lvl3pPr>
            <a:lvl4pPr marL="1457022" indent="0">
              <a:lnSpc>
                <a:spcPts val="3499"/>
              </a:lnSpc>
              <a:spcBef>
                <a:spcPts val="0"/>
              </a:spcBef>
              <a:spcAft>
                <a:spcPts val="1200"/>
              </a:spcAft>
              <a:buNone/>
              <a:defRPr sz="2899" baseline="0"/>
            </a:lvl4pPr>
            <a:lvl5pPr marL="1942695" indent="0">
              <a:lnSpc>
                <a:spcPts val="3499"/>
              </a:lnSpc>
              <a:spcBef>
                <a:spcPts val="0"/>
              </a:spcBef>
              <a:spcAft>
                <a:spcPts val="1200"/>
              </a:spcAft>
              <a:buNone/>
              <a:defRPr sz="2899" baseline="0"/>
            </a:lvl5pPr>
          </a:lstStyle>
          <a:p>
            <a:pPr lvl="0"/>
            <a:r>
              <a:rPr lang="en-US"/>
              <a:t>Page title can be light or bold as long as consistent throughout.</a:t>
            </a:r>
            <a:br>
              <a:rPr lang="en-US"/>
            </a:br>
            <a:r>
              <a:rPr lang="en-US"/>
              <a:t>Maximum 2 lines please. 29pt(35pt)</a:t>
            </a:r>
          </a:p>
        </p:txBody>
      </p:sp>
      <p:sp>
        <p:nvSpPr>
          <p:cNvPr id="11"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609519" y="1731965"/>
            <a:ext cx="10631322" cy="4427537"/>
          </a:xfrm>
          <a:prstGeom prst="rect">
            <a:avLst/>
          </a:prstGeom>
        </p:spPr>
        <p:txBody>
          <a:bodyPr lIns="0" tIns="0" rIns="0" bIns="182880"/>
          <a:lstStyle>
            <a:lvl1pPr marL="292008" indent="-292008">
              <a:lnSpc>
                <a:spcPts val="3499"/>
              </a:lnSpc>
              <a:spcBef>
                <a:spcPts val="0"/>
              </a:spcBef>
              <a:spcAft>
                <a:spcPts val="1200"/>
              </a:spcAft>
              <a:buClr>
                <a:schemeClr val="tx1">
                  <a:lumMod val="50000"/>
                </a:schemeClr>
              </a:buClr>
              <a:buSzPct val="100000"/>
              <a:buFont typeface="Lucida Grande"/>
              <a:buChar char="▪"/>
              <a:tabLst/>
              <a:defRPr sz="2999" baseline="0">
                <a:solidFill>
                  <a:srgbClr val="2A2C2C"/>
                </a:solidFill>
                <a:latin typeface="UniversNext for MORNPC Cn" panose="020B0506030202020203" pitchFamily="34" charset="0"/>
              </a:defRPr>
            </a:lvl1pPr>
            <a:lvl2pPr marL="625277" indent="-301530">
              <a:lnSpc>
                <a:spcPts val="3499"/>
              </a:lnSpc>
              <a:spcBef>
                <a:spcPts val="0"/>
              </a:spcBef>
              <a:spcAft>
                <a:spcPts val="1200"/>
              </a:spcAft>
              <a:buClr>
                <a:schemeClr val="bg1">
                  <a:lumMod val="75000"/>
                </a:schemeClr>
              </a:buClr>
              <a:buSzPct val="100000"/>
              <a:buFont typeface="Lucida Grande"/>
              <a:buChar char="▪"/>
              <a:tabLst/>
              <a:defRPr sz="2999" baseline="0">
                <a:solidFill>
                  <a:srgbClr val="2A2C2C"/>
                </a:solidFill>
                <a:latin typeface="UniversNext for MORNPC Cn" panose="020B0506030202020203" pitchFamily="34" charset="0"/>
              </a:defRPr>
            </a:lvl2pPr>
            <a:lvl3pPr marL="858566" indent="-298355" defTabSz="369771">
              <a:lnSpc>
                <a:spcPts val="3499"/>
              </a:lnSpc>
              <a:spcBef>
                <a:spcPts val="0"/>
              </a:spcBef>
              <a:spcAft>
                <a:spcPts val="1200"/>
              </a:spcAft>
              <a:buClr>
                <a:schemeClr val="bg1">
                  <a:lumMod val="65000"/>
                </a:schemeClr>
              </a:buClr>
              <a:buSzPct val="90000"/>
              <a:buFont typeface="Lucida Grande"/>
              <a:buChar char="−"/>
              <a:tabLst/>
              <a:defRPr sz="2999" baseline="0">
                <a:solidFill>
                  <a:srgbClr val="2A2C2C"/>
                </a:solidFill>
              </a:defRPr>
            </a:lvl3pPr>
            <a:lvl4pPr>
              <a:lnSpc>
                <a:spcPts val="3499"/>
              </a:lnSpc>
              <a:spcBef>
                <a:spcPts val="0"/>
              </a:spcBef>
              <a:spcAft>
                <a:spcPts val="1200"/>
              </a:spcAft>
              <a:defRPr sz="2899" baseline="0">
                <a:solidFill>
                  <a:schemeClr val="tx1">
                    <a:lumMod val="50000"/>
                  </a:schemeClr>
                </a:solidFill>
              </a:defRPr>
            </a:lvl4pPr>
            <a:lvl5pPr>
              <a:lnSpc>
                <a:spcPts val="3499"/>
              </a:lnSpc>
              <a:spcBef>
                <a:spcPts val="0"/>
              </a:spcBef>
              <a:spcAft>
                <a:spcPts val="1200"/>
              </a:spcAft>
              <a:defRPr sz="2899" baseline="0">
                <a:solidFill>
                  <a:schemeClr val="tx1">
                    <a:lumMod val="50000"/>
                  </a:schemeClr>
                </a:solidFill>
              </a:defRPr>
            </a:lvl5pPr>
          </a:lstStyle>
          <a:p>
            <a:pPr lvl="0"/>
            <a:r>
              <a:rPr lang="en-US"/>
              <a:t>Bullets—Level 1, black square—30pt(35pt)</a:t>
            </a:r>
          </a:p>
          <a:p>
            <a:pPr lvl="1"/>
            <a:r>
              <a:rPr lang="en-US"/>
              <a:t>Bullets—Level 2, grey square </a:t>
            </a:r>
          </a:p>
        </p:txBody>
      </p:sp>
    </p:spTree>
    <p:extLst>
      <p:ext uri="{BB962C8B-B14F-4D97-AF65-F5344CB8AC3E}">
        <p14:creationId xmlns:p14="http://schemas.microsoft.com/office/powerpoint/2010/main" val="371316946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W: TITLE_PAGE">
    <p:bg>
      <p:bgPr>
        <a:solidFill>
          <a:schemeClr val="bg1"/>
        </a:solidFill>
        <a:effectLst/>
      </p:bgPr>
    </p:bg>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EBBBBD76-79DD-3A4A-9ACC-5C8BBBCC5046}"/>
              </a:ext>
            </a:extLst>
          </p:cNvPr>
          <p:cNvSpPr>
            <a:spLocks noGrp="1"/>
          </p:cNvSpPr>
          <p:nvPr>
            <p:ph type="body" sz="quarter" idx="12" hasCustomPrompt="1"/>
          </p:nvPr>
        </p:nvSpPr>
        <p:spPr>
          <a:xfrm>
            <a:off x="895808" y="3987331"/>
            <a:ext cx="7045572" cy="1959256"/>
          </a:xfrm>
          <a:prstGeom prst="rect">
            <a:avLst/>
          </a:prstGeom>
        </p:spPr>
        <p:txBody>
          <a:bodyPr lIns="0" tIns="0" rIns="0" bIns="182880"/>
          <a:lstStyle>
            <a:lvl1pPr marL="0" indent="0">
              <a:lnSpc>
                <a:spcPts val="3500"/>
              </a:lnSpc>
              <a:spcBef>
                <a:spcPts val="0"/>
              </a:spcBef>
              <a:spcAft>
                <a:spcPts val="0"/>
              </a:spcAft>
              <a:buNone/>
              <a:defRPr sz="3000" baseline="0">
                <a:solidFill>
                  <a:schemeClr val="tx1">
                    <a:lumMod val="50000"/>
                  </a:schemeClr>
                </a:solidFill>
                <a:latin typeface="UniversNext for MORNPC Cn" panose="020B0506030202020203" pitchFamily="34" charset="0"/>
              </a:defRPr>
            </a:lvl1pPr>
            <a:lvl2pPr marL="401410" indent="0">
              <a:buNone/>
              <a:defRPr/>
            </a:lvl2pPr>
            <a:lvl3pPr marL="802821" indent="0">
              <a:buNone/>
              <a:defRPr/>
            </a:lvl3pPr>
            <a:lvl4pPr marL="1204231" indent="0">
              <a:buNone/>
              <a:defRPr/>
            </a:lvl4pPr>
            <a:lvl5pPr marL="1605640" indent="0">
              <a:buNone/>
              <a:defRPr/>
            </a:lvl5pPr>
          </a:lstStyle>
          <a:p>
            <a:pPr lvl="0"/>
            <a:r>
              <a:rPr lang="en-US"/>
              <a:t>Name </a:t>
            </a:r>
            <a:r>
              <a:rPr lang="en-US" err="1"/>
              <a:t>Lastname</a:t>
            </a:r>
            <a:r>
              <a:rPr lang="en-US"/>
              <a:t> 30pt(35pt)</a:t>
            </a:r>
            <a:br>
              <a:rPr lang="en-US"/>
            </a:br>
            <a:r>
              <a:rPr lang="en-US"/>
              <a:t>Title, Company</a:t>
            </a:r>
            <a:br>
              <a:rPr lang="en-US"/>
            </a:br>
            <a:r>
              <a:rPr lang="en-US"/>
              <a:t>Date</a:t>
            </a:r>
          </a:p>
        </p:txBody>
      </p:sp>
      <p:sp>
        <p:nvSpPr>
          <p:cNvPr id="5" name="Text Placeholder 4"/>
          <p:cNvSpPr>
            <a:spLocks noGrp="1"/>
          </p:cNvSpPr>
          <p:nvPr>
            <p:ph type="body" sz="quarter" idx="13" hasCustomPrompt="1"/>
          </p:nvPr>
        </p:nvSpPr>
        <p:spPr>
          <a:xfrm>
            <a:off x="882634" y="1674327"/>
            <a:ext cx="7274232" cy="2074823"/>
          </a:xfrm>
          <a:prstGeom prst="rect">
            <a:avLst/>
          </a:prstGeom>
        </p:spPr>
        <p:txBody>
          <a:bodyPr vert="horz" lIns="0" tIns="0" rIns="0" bIns="182880"/>
          <a:lstStyle>
            <a:lvl1pPr marL="0" indent="0">
              <a:lnSpc>
                <a:spcPts val="5200"/>
              </a:lnSpc>
              <a:spcBef>
                <a:spcPts val="0"/>
              </a:spcBef>
              <a:buNone/>
              <a:defRPr sz="4600" baseline="0">
                <a:solidFill>
                  <a:schemeClr val="tx1">
                    <a:lumMod val="50000"/>
                  </a:schemeClr>
                </a:solidFill>
                <a:latin typeface="UniversNext for MORNPC Cn" panose="020B0506030202020203" pitchFamily="34" charset="0"/>
              </a:defRPr>
            </a:lvl1pPr>
            <a:lvl2pPr marL="485827" indent="0">
              <a:lnSpc>
                <a:spcPts val="5200"/>
              </a:lnSpc>
              <a:buNone/>
              <a:defRPr sz="4600">
                <a:solidFill>
                  <a:schemeClr val="bg1"/>
                </a:solidFill>
              </a:defRPr>
            </a:lvl2pPr>
            <a:lvl3pPr marL="971655" indent="0">
              <a:lnSpc>
                <a:spcPts val="5200"/>
              </a:lnSpc>
              <a:buNone/>
              <a:defRPr sz="4600">
                <a:solidFill>
                  <a:schemeClr val="bg1"/>
                </a:solidFill>
              </a:defRPr>
            </a:lvl3pPr>
            <a:lvl4pPr marL="1457483" indent="0">
              <a:lnSpc>
                <a:spcPts val="5200"/>
              </a:lnSpc>
              <a:buNone/>
              <a:defRPr sz="4600">
                <a:solidFill>
                  <a:schemeClr val="bg1"/>
                </a:solidFill>
              </a:defRPr>
            </a:lvl4pPr>
            <a:lvl5pPr marL="1943309" indent="0">
              <a:lnSpc>
                <a:spcPts val="5200"/>
              </a:lnSpc>
              <a:buNone/>
              <a:defRPr sz="4600">
                <a:solidFill>
                  <a:schemeClr val="bg1"/>
                </a:solidFill>
              </a:defRPr>
            </a:lvl5pPr>
          </a:lstStyle>
          <a:p>
            <a:pPr lvl="0"/>
            <a:r>
              <a:rPr lang="en-US"/>
              <a:t>Presentation title.</a:t>
            </a:r>
            <a:br>
              <a:rPr lang="en-US"/>
            </a:br>
            <a:r>
              <a:rPr lang="en-US"/>
              <a:t>Maximum 3 lines only please.</a:t>
            </a:r>
            <a:br>
              <a:rPr lang="en-US"/>
            </a:br>
            <a:r>
              <a:rPr lang="en-US"/>
              <a:t>46pt(52pt)</a:t>
            </a:r>
          </a:p>
        </p:txBody>
      </p:sp>
    </p:spTree>
    <p:extLst>
      <p:ext uri="{BB962C8B-B14F-4D97-AF65-F5344CB8AC3E}">
        <p14:creationId xmlns:p14="http://schemas.microsoft.com/office/powerpoint/2010/main" val="2684250623"/>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W: SECTION_GREY">
    <p:bg>
      <p:bgPr>
        <a:solidFill>
          <a:schemeClr val="bg1">
            <a:lumMod val="5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3" hasCustomPrompt="1"/>
          </p:nvPr>
        </p:nvSpPr>
        <p:spPr>
          <a:xfrm>
            <a:off x="900348" y="1704232"/>
            <a:ext cx="10353196" cy="1073150"/>
          </a:xfrm>
          <a:prstGeom prst="rect">
            <a:avLst/>
          </a:prstGeom>
        </p:spPr>
        <p:txBody>
          <a:bodyPr vert="horz" lIns="0" tIns="0" rIns="0" bIns="182880" anchor="t"/>
          <a:lstStyle>
            <a:lvl1pPr marL="0" indent="0" algn="l">
              <a:lnSpc>
                <a:spcPts val="5200"/>
              </a:lnSpc>
              <a:spcBef>
                <a:spcPts val="0"/>
              </a:spcBef>
              <a:spcAft>
                <a:spcPts val="1200"/>
              </a:spcAft>
              <a:buFont typeface="Arial"/>
              <a:buNone/>
              <a:defRPr sz="4600" baseline="0">
                <a:solidFill>
                  <a:schemeClr val="bg1"/>
                </a:solidFill>
                <a:latin typeface="UniversNext for MORNPC Cn" panose="020B0506030202020203" pitchFamily="34" charset="0"/>
              </a:defRPr>
            </a:lvl1pPr>
            <a:lvl2pPr marL="485827" indent="0" algn="ctr">
              <a:lnSpc>
                <a:spcPts val="5200"/>
              </a:lnSpc>
              <a:spcBef>
                <a:spcPts val="0"/>
              </a:spcBef>
              <a:spcAft>
                <a:spcPts val="1200"/>
              </a:spcAft>
              <a:buFont typeface="Arial"/>
              <a:buNone/>
              <a:defRPr sz="4600">
                <a:solidFill>
                  <a:schemeClr val="bg1"/>
                </a:solidFill>
              </a:defRPr>
            </a:lvl2pPr>
            <a:lvl3pPr marL="971655" indent="0" algn="ctr">
              <a:lnSpc>
                <a:spcPts val="5200"/>
              </a:lnSpc>
              <a:spcBef>
                <a:spcPts val="0"/>
              </a:spcBef>
              <a:spcAft>
                <a:spcPts val="1200"/>
              </a:spcAft>
              <a:buFont typeface="Arial"/>
              <a:buNone/>
              <a:defRPr sz="4600">
                <a:solidFill>
                  <a:schemeClr val="bg1"/>
                </a:solidFill>
              </a:defRPr>
            </a:lvl3pPr>
            <a:lvl4pPr marL="1457483" indent="0" algn="ctr">
              <a:lnSpc>
                <a:spcPts val="5200"/>
              </a:lnSpc>
              <a:spcBef>
                <a:spcPts val="0"/>
              </a:spcBef>
              <a:spcAft>
                <a:spcPts val="1200"/>
              </a:spcAft>
              <a:buFont typeface="Arial"/>
              <a:buNone/>
              <a:defRPr sz="4600">
                <a:solidFill>
                  <a:schemeClr val="bg1"/>
                </a:solidFill>
              </a:defRPr>
            </a:lvl4pPr>
            <a:lvl5pPr marL="1943309" indent="0" algn="ctr">
              <a:lnSpc>
                <a:spcPts val="5200"/>
              </a:lnSpc>
              <a:spcBef>
                <a:spcPts val="0"/>
              </a:spcBef>
              <a:spcAft>
                <a:spcPts val="1200"/>
              </a:spcAft>
              <a:buFont typeface="Arial"/>
              <a:buNone/>
              <a:defRPr sz="4600">
                <a:solidFill>
                  <a:schemeClr val="bg1"/>
                </a:solidFill>
              </a:defRPr>
            </a:lvl5pPr>
          </a:lstStyle>
          <a:p>
            <a:pPr lvl="0"/>
            <a:r>
              <a:rPr lang="en-US"/>
              <a:t>Chapter/Section Break 46pt(52pt)</a:t>
            </a:r>
          </a:p>
        </p:txBody>
      </p:sp>
    </p:spTree>
    <p:extLst>
      <p:ext uri="{BB962C8B-B14F-4D97-AF65-F5344CB8AC3E}">
        <p14:creationId xmlns:p14="http://schemas.microsoft.com/office/powerpoint/2010/main" val="32119668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W: BIG_IMAG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5"/>
            <a:ext cx="10327790" cy="1146116"/>
          </a:xfrm>
          <a:prstGeom prst="rect">
            <a:avLst/>
          </a:prstGeom>
        </p:spPr>
        <p:txBody>
          <a:bodyPr lIns="0" tIns="45720" rIns="0" bIns="182880"/>
          <a:lstStyle>
            <a:lvl1pPr marL="0" indent="0">
              <a:lnSpc>
                <a:spcPts val="3500"/>
              </a:lnSpc>
              <a:spcBef>
                <a:spcPts val="0"/>
              </a:spcBef>
              <a:spcAft>
                <a:spcPts val="0"/>
              </a:spcAft>
              <a:buNone/>
              <a:defRPr sz="2900" b="1" baseline="0">
                <a:solidFill>
                  <a:srgbClr val="2A2C2C"/>
                </a:solidFill>
                <a:latin typeface="UniversNext for MORNPC Cn" panose="020B0506030202020203" pitchFamily="34" charset="0"/>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Page title can be light or bold as long as consistent throughout.</a:t>
            </a:r>
            <a:br>
              <a:rPr lang="en-US"/>
            </a:br>
            <a:r>
              <a:rPr lang="en-US"/>
              <a:t>Maximum 2 lines please. 29pt(35pt)</a:t>
            </a:r>
          </a:p>
        </p:txBody>
      </p:sp>
      <p:sp>
        <p:nvSpPr>
          <p:cNvPr id="10" name="Picture Placeholder 13">
            <a:extLst>
              <a:ext uri="{FF2B5EF4-FFF2-40B4-BE49-F238E27FC236}">
                <a16:creationId xmlns:a16="http://schemas.microsoft.com/office/drawing/2014/main" id="{98D786A2-98E2-0449-A008-784635AB4776}"/>
              </a:ext>
            </a:extLst>
          </p:cNvPr>
          <p:cNvSpPr>
            <a:spLocks noGrp="1"/>
          </p:cNvSpPr>
          <p:nvPr>
            <p:ph type="pic" sz="quarter" idx="12"/>
          </p:nvPr>
        </p:nvSpPr>
        <p:spPr>
          <a:xfrm>
            <a:off x="913052" y="1823499"/>
            <a:ext cx="10313882" cy="3929601"/>
          </a:xfrm>
          <a:prstGeom prst="rect">
            <a:avLst/>
          </a:prstGeom>
        </p:spPr>
        <p:txBody>
          <a:bodyPr anchor="ctr"/>
          <a:lstStyle>
            <a:lvl1pPr marL="0" indent="0" algn="l">
              <a:buNone/>
              <a:defRPr sz="1200">
                <a:solidFill>
                  <a:schemeClr val="bg1">
                    <a:lumMod val="75000"/>
                  </a:schemeClr>
                </a:solidFill>
                <a:latin typeface="UniversNext for MORNPC Cn" panose="020B0506030202020203" pitchFamily="34" charset="0"/>
              </a:defRPr>
            </a:lvl1pPr>
          </a:lstStyle>
          <a:p>
            <a:r>
              <a:rPr lang="en-US"/>
              <a:t>Click icon to add picture</a:t>
            </a:r>
          </a:p>
        </p:txBody>
      </p:sp>
      <p:sp>
        <p:nvSpPr>
          <p:cNvPr id="3" name="Text Placeholder 2"/>
          <p:cNvSpPr>
            <a:spLocks noGrp="1"/>
          </p:cNvSpPr>
          <p:nvPr>
            <p:ph type="body" sz="quarter" idx="13" hasCustomPrompt="1"/>
          </p:nvPr>
        </p:nvSpPr>
        <p:spPr>
          <a:xfrm>
            <a:off x="929791" y="5765800"/>
            <a:ext cx="10311049" cy="215900"/>
          </a:xfrm>
          <a:prstGeom prst="rect">
            <a:avLst/>
          </a:prstGeom>
        </p:spPr>
        <p:txBody>
          <a:bodyPr vert="horz" lIns="0" tIns="0" anchor="t"/>
          <a:lstStyle>
            <a:lvl1pPr marL="0" indent="0">
              <a:lnSpc>
                <a:spcPts val="2000"/>
              </a:lnSpc>
              <a:spcBef>
                <a:spcPts val="0"/>
              </a:spcBef>
              <a:buNone/>
              <a:defRPr sz="1200" baseline="0">
                <a:solidFill>
                  <a:schemeClr val="bg1">
                    <a:lumMod val="50000"/>
                  </a:schemeClr>
                </a:solidFill>
                <a:latin typeface="UniversNext for MORNPC Cn" panose="020B0506030202020203" pitchFamily="34" charset="0"/>
              </a:defRPr>
            </a:lvl1pPr>
            <a:lvl2pPr marL="485827" indent="0">
              <a:buNone/>
              <a:defRPr sz="1200"/>
            </a:lvl2pPr>
            <a:lvl3pPr marL="971655" indent="0">
              <a:buNone/>
              <a:defRPr sz="1200"/>
            </a:lvl3pPr>
            <a:lvl4pPr marL="1457483" indent="0">
              <a:buNone/>
              <a:defRPr sz="1200"/>
            </a:lvl4pPr>
            <a:lvl5pPr marL="1943309" indent="0">
              <a:buNone/>
              <a:defRPr sz="1200"/>
            </a:lvl5pPr>
          </a:lstStyle>
          <a:p>
            <a:pPr lvl="0"/>
            <a:r>
              <a:rPr lang="en-US"/>
              <a:t>Data as of or Source:</a:t>
            </a:r>
          </a:p>
        </p:txBody>
      </p:sp>
    </p:spTree>
    <p:extLst>
      <p:ext uri="{BB962C8B-B14F-4D97-AF65-F5344CB8AC3E}">
        <p14:creationId xmlns:p14="http://schemas.microsoft.com/office/powerpoint/2010/main" val="681986142"/>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W: BIG_STATEMENT/IMAG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98D786A2-98E2-0449-A008-784635AB4776}"/>
              </a:ext>
            </a:extLst>
          </p:cNvPr>
          <p:cNvSpPr>
            <a:spLocks noGrp="1"/>
          </p:cNvSpPr>
          <p:nvPr>
            <p:ph type="pic" sz="quarter" idx="12"/>
          </p:nvPr>
        </p:nvSpPr>
        <p:spPr>
          <a:xfrm>
            <a:off x="913052" y="342901"/>
            <a:ext cx="10313882" cy="4255548"/>
          </a:xfrm>
          <a:prstGeom prst="rect">
            <a:avLst/>
          </a:prstGeom>
        </p:spPr>
        <p:txBody>
          <a:bodyPr anchor="ctr"/>
          <a:lstStyle>
            <a:lvl1pPr marL="0" indent="0" algn="l">
              <a:buNone/>
              <a:defRPr sz="1200">
                <a:solidFill>
                  <a:schemeClr val="bg1">
                    <a:lumMod val="75000"/>
                  </a:schemeClr>
                </a:solidFill>
                <a:latin typeface="UniversNext for MORNPC Cn" panose="020B0506030202020203" pitchFamily="34" charset="0"/>
              </a:defRPr>
            </a:lvl1pPr>
          </a:lstStyle>
          <a:p>
            <a:r>
              <a:rPr lang="en-US"/>
              <a:t>Click icon to add picture</a:t>
            </a:r>
          </a:p>
        </p:txBody>
      </p:sp>
      <p:sp>
        <p:nvSpPr>
          <p:cNvPr id="5" name="Text Placeholder 4"/>
          <p:cNvSpPr>
            <a:spLocks noGrp="1"/>
          </p:cNvSpPr>
          <p:nvPr>
            <p:ph type="body" sz="quarter" idx="13" hasCustomPrompt="1"/>
          </p:nvPr>
        </p:nvSpPr>
        <p:spPr>
          <a:xfrm>
            <a:off x="1230633" y="4819274"/>
            <a:ext cx="9711680" cy="1073150"/>
          </a:xfrm>
          <a:prstGeom prst="rect">
            <a:avLst/>
          </a:prstGeom>
        </p:spPr>
        <p:txBody>
          <a:bodyPr vert="horz" lIns="0" tIns="0" rIns="0" bIns="182880" anchor="b"/>
          <a:lstStyle>
            <a:lvl1pPr marL="0" indent="0" algn="ctr">
              <a:lnSpc>
                <a:spcPts val="5200"/>
              </a:lnSpc>
              <a:spcBef>
                <a:spcPts val="0"/>
              </a:spcBef>
              <a:spcAft>
                <a:spcPts val="1200"/>
              </a:spcAft>
              <a:buFont typeface="Arial"/>
              <a:buNone/>
              <a:defRPr sz="4600" baseline="0">
                <a:solidFill>
                  <a:srgbClr val="2A2C2C"/>
                </a:solidFill>
                <a:latin typeface="UniversNext for MORNPC Cn" panose="020B0506030202020203" pitchFamily="34" charset="0"/>
              </a:defRPr>
            </a:lvl1pPr>
            <a:lvl2pPr marL="485827" indent="0" algn="ctr">
              <a:lnSpc>
                <a:spcPts val="5200"/>
              </a:lnSpc>
              <a:spcBef>
                <a:spcPts val="0"/>
              </a:spcBef>
              <a:spcAft>
                <a:spcPts val="1200"/>
              </a:spcAft>
              <a:buFont typeface="Arial"/>
              <a:buNone/>
              <a:defRPr sz="4600">
                <a:solidFill>
                  <a:schemeClr val="bg1"/>
                </a:solidFill>
              </a:defRPr>
            </a:lvl2pPr>
            <a:lvl3pPr marL="971655" indent="0" algn="ctr">
              <a:lnSpc>
                <a:spcPts val="5200"/>
              </a:lnSpc>
              <a:spcBef>
                <a:spcPts val="0"/>
              </a:spcBef>
              <a:spcAft>
                <a:spcPts val="1200"/>
              </a:spcAft>
              <a:buFont typeface="Arial"/>
              <a:buNone/>
              <a:defRPr sz="4600">
                <a:solidFill>
                  <a:schemeClr val="bg1"/>
                </a:solidFill>
              </a:defRPr>
            </a:lvl3pPr>
            <a:lvl4pPr marL="1457483" indent="0" algn="ctr">
              <a:lnSpc>
                <a:spcPts val="5200"/>
              </a:lnSpc>
              <a:spcBef>
                <a:spcPts val="0"/>
              </a:spcBef>
              <a:spcAft>
                <a:spcPts val="1200"/>
              </a:spcAft>
              <a:buFont typeface="Arial"/>
              <a:buNone/>
              <a:defRPr sz="4600">
                <a:solidFill>
                  <a:schemeClr val="bg1"/>
                </a:solidFill>
              </a:defRPr>
            </a:lvl4pPr>
            <a:lvl5pPr marL="1943309" indent="0" algn="ctr">
              <a:lnSpc>
                <a:spcPts val="5200"/>
              </a:lnSpc>
              <a:spcBef>
                <a:spcPts val="0"/>
              </a:spcBef>
              <a:spcAft>
                <a:spcPts val="1200"/>
              </a:spcAft>
              <a:buFont typeface="Arial"/>
              <a:buNone/>
              <a:defRPr sz="4600">
                <a:solidFill>
                  <a:schemeClr val="bg1"/>
                </a:solidFill>
              </a:defRPr>
            </a:lvl5pPr>
          </a:lstStyle>
          <a:p>
            <a:pPr lvl="0"/>
            <a:r>
              <a:rPr lang="en-US"/>
              <a:t>Big statement with image above 46pt(52pt)</a:t>
            </a:r>
          </a:p>
        </p:txBody>
      </p:sp>
    </p:spTree>
    <p:extLst>
      <p:ext uri="{BB962C8B-B14F-4D97-AF65-F5344CB8AC3E}">
        <p14:creationId xmlns:p14="http://schemas.microsoft.com/office/powerpoint/2010/main" val="1623949062"/>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Presentation Title_V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7F39E-29BF-F6B7-B6E4-BB1AC488A19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40" y="3554087"/>
            <a:ext cx="1982015" cy="455495"/>
          </a:xfrm>
          <a:prstGeom prst="rect">
            <a:avLst/>
          </a:prstGeom>
        </p:spPr>
      </p:pic>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102451"/>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0000" tIns="45720" rIns="0" bIns="18288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Tree>
    <p:extLst>
      <p:ext uri="{BB962C8B-B14F-4D97-AF65-F5344CB8AC3E}">
        <p14:creationId xmlns:p14="http://schemas.microsoft.com/office/powerpoint/2010/main" val="37242846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W: HALF_IMAGE">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B0E419-CC85-0749-9C14-CBE9F832544B}"/>
              </a:ext>
            </a:extLst>
          </p:cNvPr>
          <p:cNvCxnSpPr>
            <a:cxnSpLocks/>
          </p:cNvCxnSpPr>
          <p:nvPr/>
        </p:nvCxnSpPr>
        <p:spPr>
          <a:xfrm>
            <a:off x="913051" y="349801"/>
            <a:ext cx="10327790" cy="0"/>
          </a:xfrm>
          <a:prstGeom prst="line">
            <a:avLst/>
          </a:prstGeom>
          <a:ln w="6350">
            <a:solidFill>
              <a:srgbClr val="2A2C2C"/>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5"/>
            <a:ext cx="10327790" cy="1146116"/>
          </a:xfrm>
          <a:prstGeom prst="rect">
            <a:avLst/>
          </a:prstGeom>
        </p:spPr>
        <p:txBody>
          <a:bodyPr lIns="0" tIns="45720" rIns="0" bIns="182880"/>
          <a:lstStyle>
            <a:lvl1pPr marL="0" indent="0">
              <a:lnSpc>
                <a:spcPts val="3500"/>
              </a:lnSpc>
              <a:spcBef>
                <a:spcPts val="0"/>
              </a:spcBef>
              <a:spcAft>
                <a:spcPts val="0"/>
              </a:spcAft>
              <a:buNone/>
              <a:defRPr sz="2900" b="1" baseline="0">
                <a:solidFill>
                  <a:srgbClr val="2A2C2C"/>
                </a:solidFill>
                <a:latin typeface="UniversNext for MORNPC Cn" panose="020B0506030202020203" pitchFamily="34" charset="0"/>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Page title can be light or bold as long as consistent throughout.</a:t>
            </a:r>
            <a:br>
              <a:rPr lang="en-US"/>
            </a:br>
            <a:r>
              <a:rPr lang="en-US"/>
              <a:t>Maximum 2 lines please. 29pt(35pt)</a:t>
            </a:r>
          </a:p>
        </p:txBody>
      </p:sp>
      <p:sp>
        <p:nvSpPr>
          <p:cNvPr id="10" name="Picture Placeholder 13">
            <a:extLst>
              <a:ext uri="{FF2B5EF4-FFF2-40B4-BE49-F238E27FC236}">
                <a16:creationId xmlns:a16="http://schemas.microsoft.com/office/drawing/2014/main" id="{4322B992-2ABF-E240-885B-5AB0A38F3543}"/>
              </a:ext>
            </a:extLst>
          </p:cNvPr>
          <p:cNvSpPr>
            <a:spLocks noGrp="1"/>
          </p:cNvSpPr>
          <p:nvPr>
            <p:ph type="pic" sz="quarter" idx="12"/>
          </p:nvPr>
        </p:nvSpPr>
        <p:spPr>
          <a:xfrm>
            <a:off x="913052" y="1731963"/>
            <a:ext cx="5743482" cy="3932237"/>
          </a:xfrm>
          <a:prstGeom prst="rect">
            <a:avLst/>
          </a:prstGeom>
        </p:spPr>
        <p:txBody>
          <a:bodyPr anchor="ctr"/>
          <a:lstStyle>
            <a:lvl1pPr marL="0" indent="0" algn="l">
              <a:buNone/>
              <a:defRPr sz="1200">
                <a:solidFill>
                  <a:schemeClr val="bg1">
                    <a:lumMod val="75000"/>
                  </a:schemeClr>
                </a:solidFill>
                <a:latin typeface="UniversNext for MORNPC Cn" panose="020B0506030202020203" pitchFamily="34" charset="0"/>
              </a:defRPr>
            </a:lvl1pPr>
          </a:lstStyle>
          <a:p>
            <a:r>
              <a:rPr lang="en-US"/>
              <a:t>Click icon to add picture</a:t>
            </a:r>
          </a:p>
        </p:txBody>
      </p:sp>
      <p:sp>
        <p:nvSpPr>
          <p:cNvPr id="15"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7015713" y="1731963"/>
            <a:ext cx="4225126" cy="4427537"/>
          </a:xfrm>
          <a:prstGeom prst="rect">
            <a:avLst/>
          </a:prstGeom>
        </p:spPr>
        <p:txBody>
          <a:bodyPr lIns="0" tIns="0" rIns="0" bIns="182880"/>
          <a:lstStyle>
            <a:lvl1pPr marL="292100" indent="-292100">
              <a:lnSpc>
                <a:spcPts val="3500"/>
              </a:lnSpc>
              <a:spcBef>
                <a:spcPts val="0"/>
              </a:spcBef>
              <a:spcAft>
                <a:spcPts val="1200"/>
              </a:spcAft>
              <a:buClr>
                <a:schemeClr val="tx1">
                  <a:lumMod val="50000"/>
                </a:schemeClr>
              </a:buClr>
              <a:buSzPct val="100000"/>
              <a:buFont typeface="Lucida Grande"/>
              <a:buChar char="▪"/>
              <a:tabLst/>
              <a:defRPr sz="3000" baseline="0">
                <a:solidFill>
                  <a:srgbClr val="2A2C2C"/>
                </a:solidFill>
                <a:latin typeface="UniversNext for MORNPC Cn" panose="020B0506030202020203" pitchFamily="34" charset="0"/>
              </a:defRPr>
            </a:lvl1pPr>
            <a:lvl2pPr marL="625475" indent="-301625">
              <a:lnSpc>
                <a:spcPts val="3500"/>
              </a:lnSpc>
              <a:spcBef>
                <a:spcPts val="0"/>
              </a:spcBef>
              <a:spcAft>
                <a:spcPts val="1200"/>
              </a:spcAft>
              <a:buClr>
                <a:schemeClr val="bg1">
                  <a:lumMod val="75000"/>
                </a:schemeClr>
              </a:buClr>
              <a:buSzPct val="100000"/>
              <a:buFont typeface="Lucida Grande"/>
              <a:buChar char="▪"/>
              <a:tabLst/>
              <a:defRPr sz="3000" baseline="0">
                <a:solidFill>
                  <a:srgbClr val="2A2C2C"/>
                </a:solidFill>
                <a:latin typeface="UniversNext for MORNPC Cn" panose="020B0506030202020203" pitchFamily="34" charset="0"/>
              </a:defRPr>
            </a:lvl2pPr>
            <a:lvl3pPr marL="858838" indent="-298450" defTabSz="369888">
              <a:lnSpc>
                <a:spcPts val="3500"/>
              </a:lnSpc>
              <a:spcBef>
                <a:spcPts val="0"/>
              </a:spcBef>
              <a:spcAft>
                <a:spcPts val="1200"/>
              </a:spcAft>
              <a:buClr>
                <a:schemeClr val="bg1">
                  <a:lumMod val="65000"/>
                </a:schemeClr>
              </a:buClr>
              <a:buSzPct val="90000"/>
              <a:buFont typeface="Lucida Grande"/>
              <a:buChar char="−"/>
              <a:tabLst/>
              <a:defRPr sz="3000" baseline="0">
                <a:solidFill>
                  <a:srgbClr val="2A2C2C"/>
                </a:solidFill>
              </a:defRPr>
            </a:lvl3pPr>
            <a:lvl4pPr>
              <a:lnSpc>
                <a:spcPts val="3500"/>
              </a:lnSpc>
              <a:spcBef>
                <a:spcPts val="0"/>
              </a:spcBef>
              <a:spcAft>
                <a:spcPts val="1200"/>
              </a:spcAft>
              <a:defRPr sz="2900" baseline="0">
                <a:solidFill>
                  <a:schemeClr val="tx1">
                    <a:lumMod val="50000"/>
                  </a:schemeClr>
                </a:solidFill>
              </a:defRPr>
            </a:lvl4pPr>
            <a:lvl5pPr>
              <a:lnSpc>
                <a:spcPts val="3500"/>
              </a:lnSpc>
              <a:spcBef>
                <a:spcPts val="0"/>
              </a:spcBef>
              <a:spcAft>
                <a:spcPts val="1200"/>
              </a:spcAft>
              <a:defRPr sz="2900" baseline="0">
                <a:solidFill>
                  <a:schemeClr val="tx1">
                    <a:lumMod val="50000"/>
                  </a:schemeClr>
                </a:solidFill>
              </a:defRPr>
            </a:lvl5pPr>
          </a:lstStyle>
          <a:p>
            <a:pPr lvl="0"/>
            <a:r>
              <a:rPr lang="en-US"/>
              <a:t>Bullets Level 1—30pt(35pt)</a:t>
            </a:r>
          </a:p>
          <a:p>
            <a:pPr lvl="1"/>
            <a:r>
              <a:rPr lang="en-US"/>
              <a:t>Bullets Level 2</a:t>
            </a:r>
          </a:p>
        </p:txBody>
      </p:sp>
      <p:sp>
        <p:nvSpPr>
          <p:cNvPr id="14" name="Text Placeholder 2"/>
          <p:cNvSpPr>
            <a:spLocks noGrp="1"/>
          </p:cNvSpPr>
          <p:nvPr>
            <p:ph type="body" sz="quarter" idx="13" hasCustomPrompt="1"/>
          </p:nvPr>
        </p:nvSpPr>
        <p:spPr>
          <a:xfrm>
            <a:off x="929792" y="5765800"/>
            <a:ext cx="5726742" cy="215900"/>
          </a:xfrm>
          <a:prstGeom prst="rect">
            <a:avLst/>
          </a:prstGeom>
        </p:spPr>
        <p:txBody>
          <a:bodyPr vert="horz" lIns="0" tIns="0" anchor="t"/>
          <a:lstStyle>
            <a:lvl1pPr marL="0" indent="0">
              <a:lnSpc>
                <a:spcPts val="2000"/>
              </a:lnSpc>
              <a:spcBef>
                <a:spcPts val="0"/>
              </a:spcBef>
              <a:buNone/>
              <a:defRPr sz="1200" baseline="0">
                <a:solidFill>
                  <a:schemeClr val="bg1">
                    <a:lumMod val="50000"/>
                  </a:schemeClr>
                </a:solidFill>
                <a:latin typeface="UniversNext for MORNPC Cn" panose="020B0506030202020203" pitchFamily="34" charset="0"/>
              </a:defRPr>
            </a:lvl1pPr>
            <a:lvl2pPr marL="485827" indent="0">
              <a:buNone/>
              <a:defRPr sz="1200"/>
            </a:lvl2pPr>
            <a:lvl3pPr marL="971655" indent="0">
              <a:buNone/>
              <a:defRPr sz="1200"/>
            </a:lvl3pPr>
            <a:lvl4pPr marL="1457483" indent="0">
              <a:buNone/>
              <a:defRPr sz="1200"/>
            </a:lvl4pPr>
            <a:lvl5pPr marL="1943309" indent="0">
              <a:buNone/>
              <a:defRPr sz="1200"/>
            </a:lvl5pPr>
          </a:lstStyle>
          <a:p>
            <a:pPr lvl="0"/>
            <a:r>
              <a:rPr lang="en-US"/>
              <a:t>Data as of or Source:</a:t>
            </a:r>
          </a:p>
        </p:txBody>
      </p:sp>
      <p:pic>
        <p:nvPicPr>
          <p:cNvPr id="16" name="Picture 15">
            <a:extLst>
              <a:ext uri="{FF2B5EF4-FFF2-40B4-BE49-F238E27FC236}">
                <a16:creationId xmlns:a16="http://schemas.microsoft.com/office/drawing/2014/main" id="{248AEE8A-7056-9E47-994E-5DFADA55C8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974042" y="6359734"/>
            <a:ext cx="1266798" cy="267453"/>
          </a:xfrm>
          <a:prstGeom prst="rect">
            <a:avLst/>
          </a:prstGeom>
        </p:spPr>
      </p:pic>
      <p:sp>
        <p:nvSpPr>
          <p:cNvPr id="17" name="TextBox 16"/>
          <p:cNvSpPr txBox="1"/>
          <p:nvPr/>
        </p:nvSpPr>
        <p:spPr>
          <a:xfrm>
            <a:off x="912853" y="6254060"/>
            <a:ext cx="204956" cy="242631"/>
          </a:xfrm>
          <a:prstGeom prst="rect">
            <a:avLst/>
          </a:prstGeom>
          <a:noFill/>
        </p:spPr>
        <p:txBody>
          <a:bodyPr vert="horz" wrap="square" lIns="0" tIns="0" rIns="0" bIns="0" rtlCol="0">
            <a:spAutoFit/>
          </a:bodyPr>
          <a:lstStyle/>
          <a:p>
            <a:pPr>
              <a:lnSpc>
                <a:spcPts val="2133"/>
              </a:lnSpc>
            </a:pPr>
            <a:fld id="{BF52800E-1DF2-D743-8026-70057A5E6694}" type="slidenum">
              <a:rPr lang="en-US" sz="1200" b="0" smtClean="0">
                <a:solidFill>
                  <a:srgbClr val="2A2C2C"/>
                </a:solidFill>
                <a:latin typeface="UniversNext for MORNPC Cn" panose="020B0506030202020203" pitchFamily="34" charset="0"/>
                <a:ea typeface="UniversNext for MORNPC Cn" charset="0"/>
                <a:cs typeface="UniversNext for MORNPC Cn" charset="0"/>
              </a:rPr>
              <a:pPr>
                <a:lnSpc>
                  <a:spcPts val="2133"/>
                </a:lnSpc>
              </a:pPr>
              <a:t>‹#›</a:t>
            </a:fld>
            <a:endParaRPr lang="en-US" sz="1200" b="0">
              <a:solidFill>
                <a:srgbClr val="2A2C2C"/>
              </a:solidFill>
              <a:latin typeface="UniversNext for MORNPC Cn" panose="020B0506030202020203" pitchFamily="34" charset="0"/>
              <a:ea typeface="UniversNext for MORNPC Cn" charset="0"/>
              <a:cs typeface="UniversNext for MORNPC Cn" charset="0"/>
            </a:endParaRPr>
          </a:p>
        </p:txBody>
      </p:sp>
      <p:cxnSp>
        <p:nvCxnSpPr>
          <p:cNvPr id="18" name="Straight Connector 17">
            <a:extLst>
              <a:ext uri="{FF2B5EF4-FFF2-40B4-BE49-F238E27FC236}">
                <a16:creationId xmlns:a16="http://schemas.microsoft.com/office/drawing/2014/main" id="{15B0E419-CC85-0749-9C14-CBE9F832544B}"/>
              </a:ext>
            </a:extLst>
          </p:cNvPr>
          <p:cNvCxnSpPr>
            <a:cxnSpLocks/>
          </p:cNvCxnSpPr>
          <p:nvPr/>
        </p:nvCxnSpPr>
        <p:spPr>
          <a:xfrm>
            <a:off x="913051" y="6276467"/>
            <a:ext cx="1032779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45615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6" orient="horz" pos="4008">
          <p15:clr>
            <a:srgbClr val="FBAE40"/>
          </p15:clr>
        </p15:guide>
        <p15:guide id="7" pos="575">
          <p15:clr>
            <a:srgbClr val="FBAE40"/>
          </p15:clr>
        </p15:guide>
        <p15:guide id="8" pos="7079">
          <p15:clr>
            <a:srgbClr val="FBAE40"/>
          </p15:clr>
        </p15:guide>
        <p15:guide id="9" orient="horz" pos="1008">
          <p15:clr>
            <a:srgbClr val="FBAE40"/>
          </p15:clr>
        </p15:guide>
        <p15:guide id="10" pos="283">
          <p15:clr>
            <a:srgbClr val="FBAE40"/>
          </p15:clr>
        </p15:guide>
        <p15:guide id="11" pos="6891">
          <p15:clr>
            <a:srgbClr val="FBAE40"/>
          </p15:clr>
        </p15:guide>
        <p15:guide id="12" pos="775">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Section Intro_V1_Dark_Empty">
    <p:bg>
      <p:bgPr>
        <a:solidFill>
          <a:srgbClr val="565554"/>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17FACF-0057-1447-8B59-B0D9742F9FE4}"/>
              </a:ext>
            </a:extLst>
          </p:cNvPr>
          <p:cNvGrpSpPr/>
          <p:nvPr userDrawn="1"/>
        </p:nvGrpSpPr>
        <p:grpSpPr>
          <a:xfrm>
            <a:off x="7316001" y="-679448"/>
            <a:ext cx="6858000" cy="8216896"/>
            <a:chOff x="7898746" y="-1356537"/>
            <a:chExt cx="6858000" cy="8216896"/>
          </a:xfrm>
        </p:grpSpPr>
        <p:pic>
          <p:nvPicPr>
            <p:cNvPr id="19" name="Picture 18">
              <a:extLst>
                <a:ext uri="{FF2B5EF4-FFF2-40B4-BE49-F238E27FC236}">
                  <a16:creationId xmlns:a16="http://schemas.microsoft.com/office/drawing/2014/main" id="{604698E1-AAD0-BD4E-B8F2-DC7AB25C0E9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0" name="Picture 19">
              <a:extLst>
                <a:ext uri="{FF2B5EF4-FFF2-40B4-BE49-F238E27FC236}">
                  <a16:creationId xmlns:a16="http://schemas.microsoft.com/office/drawing/2014/main" id="{79F56E2B-666B-054D-9F33-C10BCCFDFFB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Text Placeholder 8">
            <a:extLst>
              <a:ext uri="{FF2B5EF4-FFF2-40B4-BE49-F238E27FC236}">
                <a16:creationId xmlns:a16="http://schemas.microsoft.com/office/drawing/2014/main" id="{5E441F3D-AD8D-334C-9772-EE0F30BB20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Tree>
    <p:extLst>
      <p:ext uri="{BB962C8B-B14F-4D97-AF65-F5344CB8AC3E}">
        <p14:creationId xmlns:p14="http://schemas.microsoft.com/office/powerpoint/2010/main" val="5560484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Q&amp;A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8" y="5466983"/>
            <a:ext cx="3424409" cy="1080902"/>
          </a:xfrm>
          <a:prstGeom prst="rect">
            <a:avLst/>
          </a:prstGeom>
        </p:spPr>
        <p:txBody>
          <a:bodyPr vert="horz" lIns="0" tIns="0" rIns="0" bIns="182832"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9" b="1" i="0">
                <a:solidFill>
                  <a:srgbClr val="2A2C2C"/>
                </a:solidFill>
                <a:latin typeface="UniversNext for MORNPC Cn" panose="020B0506030202020203" pitchFamily="34" charset="0"/>
                <a:ea typeface="ＭＳ Ｐゴシック"/>
              </a:rPr>
              <a:t>Q &amp; A</a:t>
            </a:r>
            <a:endParaRPr lang="en-US" sz="3199" b="1" i="0">
              <a:solidFill>
                <a:srgbClr val="2A2C2C"/>
              </a:solidFill>
              <a:latin typeface="UniversNext for MORNPC Cn" panose="020B0506030202020203" pitchFamily="34" charset="0"/>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3"/>
          <a:stretch>
            <a:fillRect/>
          </a:stretch>
        </p:blipFill>
        <p:spPr>
          <a:xfrm>
            <a:off x="2955270" y="-1371277"/>
            <a:ext cx="6278282" cy="6123263"/>
          </a:xfrm>
          <a:prstGeom prst="rect">
            <a:avLst/>
          </a:prstGeom>
        </p:spPr>
      </p:pic>
    </p:spTree>
    <p:extLst>
      <p:ext uri="{BB962C8B-B14F-4D97-AF65-F5344CB8AC3E}">
        <p14:creationId xmlns:p14="http://schemas.microsoft.com/office/powerpoint/2010/main" val="1548900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Intro_V1_Dark">
    <p:bg>
      <p:bgPr>
        <a:solidFill>
          <a:srgbClr val="565554"/>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A557184-64D2-CF40-A7DB-C01D53CC8AA0}"/>
              </a:ext>
            </a:extLst>
          </p:cNvPr>
          <p:cNvGrpSpPr/>
          <p:nvPr userDrawn="1"/>
        </p:nvGrpSpPr>
        <p:grpSpPr>
          <a:xfrm>
            <a:off x="7316001" y="-679448"/>
            <a:ext cx="6858000" cy="8216896"/>
            <a:chOff x="7898746" y="-1356537"/>
            <a:chExt cx="6858000" cy="8216896"/>
          </a:xfrm>
        </p:grpSpPr>
        <p:pic>
          <p:nvPicPr>
            <p:cNvPr id="24" name="Picture 23">
              <a:extLst>
                <a:ext uri="{FF2B5EF4-FFF2-40B4-BE49-F238E27FC236}">
                  <a16:creationId xmlns:a16="http://schemas.microsoft.com/office/drawing/2014/main" id="{F2F659CA-A363-324F-8CFC-72A69FFE6892}"/>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5" name="Picture 24">
              <a:extLst>
                <a:ext uri="{FF2B5EF4-FFF2-40B4-BE49-F238E27FC236}">
                  <a16:creationId xmlns:a16="http://schemas.microsoft.com/office/drawing/2014/main" id="{7F811D1C-3581-A045-AD83-6F81DD603E9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9" name="Oval 18">
            <a:extLst>
              <a:ext uri="{FF2B5EF4-FFF2-40B4-BE49-F238E27FC236}">
                <a16:creationId xmlns:a16="http://schemas.microsoft.com/office/drawing/2014/main" id="{B364C29F-F240-3D4E-82DE-000D0002D09D}"/>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52"/>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20" name="Text Placeholder 8">
            <a:extLst>
              <a:ext uri="{FF2B5EF4-FFF2-40B4-BE49-F238E27FC236}">
                <a16:creationId xmlns:a16="http://schemas.microsoft.com/office/drawing/2014/main" id="{CE168F89-0B20-794F-A429-FE589977B108}"/>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21" name="Text Placeholder 4">
            <a:extLst>
              <a:ext uri="{FF2B5EF4-FFF2-40B4-BE49-F238E27FC236}">
                <a16:creationId xmlns:a16="http://schemas.microsoft.com/office/drawing/2014/main" id="{B4F42422-FA4F-4946-898D-45A6B59C960E}"/>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18315503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Section Intro_V1_Light_Empt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D374DFB-660A-9E45-B8B1-984C89D43E08}"/>
              </a:ext>
            </a:extLst>
          </p:cNvPr>
          <p:cNvGrpSpPr/>
          <p:nvPr userDrawn="1"/>
        </p:nvGrpSpPr>
        <p:grpSpPr>
          <a:xfrm>
            <a:off x="7316001" y="-679448"/>
            <a:ext cx="6858000" cy="8216896"/>
            <a:chOff x="7898746" y="-1356537"/>
            <a:chExt cx="6858000" cy="8216896"/>
          </a:xfrm>
        </p:grpSpPr>
        <p:pic>
          <p:nvPicPr>
            <p:cNvPr id="16" name="Picture 15">
              <a:extLst>
                <a:ext uri="{FF2B5EF4-FFF2-40B4-BE49-F238E27FC236}">
                  <a16:creationId xmlns:a16="http://schemas.microsoft.com/office/drawing/2014/main" id="{9816B881-5A6E-4E4F-B792-A41A2AC753B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95476BB6-1BE8-6E40-818A-8F74286F570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0"/>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44832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2_Single Box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2"/>
            <a:ext cx="11555936"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latin typeface="UniversNext for MORNPC Cn" panose="020B0506030202020203" pitchFamily="34" charset="0"/>
            </a:endParaRPr>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Tree>
    <p:extLst>
      <p:ext uri="{BB962C8B-B14F-4D97-AF65-F5344CB8AC3E}">
        <p14:creationId xmlns:p14="http://schemas.microsoft.com/office/powerpoint/2010/main" val="32759416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Presentation Title_V4">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5"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62147" y="943897"/>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77246" y="2747218"/>
            <a:ext cx="2342015" cy="2343470"/>
          </a:xfrm>
          <a:prstGeom prst="ellipse">
            <a:avLst/>
          </a:prstGeom>
        </p:spPr>
      </p:pic>
      <p:pic>
        <p:nvPicPr>
          <p:cNvPr id="3" name="Picture 2" descr="A few business people having a discussion&#10;&#10;Description automatically generated with low confidence">
            <a:extLst>
              <a:ext uri="{FF2B5EF4-FFF2-40B4-BE49-F238E27FC236}">
                <a16:creationId xmlns:a16="http://schemas.microsoft.com/office/drawing/2014/main" id="{FDEFAA33-6592-F443-9DE6-8CD9E14C814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348939" y="442744"/>
            <a:ext cx="3800836" cy="3799428"/>
          </a:xfrm>
          <a:prstGeom prst="ellipse">
            <a:avLst/>
          </a:prstGeom>
        </p:spPr>
      </p:pic>
    </p:spTree>
    <p:extLst>
      <p:ext uri="{BB962C8B-B14F-4D97-AF65-F5344CB8AC3E}">
        <p14:creationId xmlns:p14="http://schemas.microsoft.com/office/powerpoint/2010/main" val="49997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T2_Disclosur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108134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Important Disclosure Information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016456"/>
            <a:ext cx="11555936" cy="5244328"/>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marR="0" indent="0" algn="l" defTabSz="453200" rtl="0" eaLnBrk="1" fontAlgn="base" latinLnBrk="0" hangingPunct="1">
              <a:lnSpc>
                <a:spcPct val="100000"/>
              </a:lnSpc>
              <a:spcBef>
                <a:spcPct val="0"/>
              </a:spcBef>
              <a:spcAft>
                <a:spcPct val="0"/>
              </a:spcAft>
              <a:buClrTx/>
              <a:buSzTx/>
              <a:buFontTx/>
              <a:buNone/>
              <a:tabLst/>
              <a:defRPr sz="1000" b="0" i="0" baseline="0">
                <a:solidFill>
                  <a:srgbClr val="5E5E5E"/>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For institutional use only. Not for distribution to retail investors.</a:t>
            </a:r>
          </a:p>
        </p:txBody>
      </p:sp>
      <p:sp>
        <p:nvSpPr>
          <p:cNvPr id="8" name="Text Placeholder 4">
            <a:extLst>
              <a:ext uri="{FF2B5EF4-FFF2-40B4-BE49-F238E27FC236}">
                <a16:creationId xmlns:a16="http://schemas.microsoft.com/office/drawing/2014/main" id="{2649574A-AF88-964D-82C3-5E63001A86A2}"/>
              </a:ext>
            </a:extLst>
          </p:cNvPr>
          <p:cNvSpPr>
            <a:spLocks noGrp="1"/>
          </p:cNvSpPr>
          <p:nvPr>
            <p:ph type="body" sz="quarter" idx="16" hasCustomPrompt="1"/>
          </p:nvPr>
        </p:nvSpPr>
        <p:spPr>
          <a:xfrm>
            <a:off x="474693" y="1170276"/>
            <a:ext cx="11081351" cy="493791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200"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Place disclosure text here &gt;</a:t>
            </a:r>
          </a:p>
        </p:txBody>
      </p:sp>
      <p:sp>
        <p:nvSpPr>
          <p:cNvPr id="9" name="TextBox 8">
            <a:extLst>
              <a:ext uri="{FF2B5EF4-FFF2-40B4-BE49-F238E27FC236}">
                <a16:creationId xmlns:a16="http://schemas.microsoft.com/office/drawing/2014/main" id="{2C04964D-8216-2543-9190-A0BF907DC5B3}"/>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Tree>
    <p:extLst>
      <p:ext uri="{BB962C8B-B14F-4D97-AF65-F5344CB8AC3E}">
        <p14:creationId xmlns:p14="http://schemas.microsoft.com/office/powerpoint/2010/main" val="33333134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pic>
        <p:nvPicPr>
          <p:cNvPr id="23" name="Picture 3" descr="MstarRGB123.jpg"/>
          <p:cNvPicPr>
            <a:picLocks/>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025466" y="6265492"/>
            <a:ext cx="1485515"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435493" y="6260176"/>
            <a:ext cx="566881" cy="353500"/>
          </a:xfrm>
          <a:prstGeom prst="rect">
            <a:avLst/>
          </a:prstGeom>
        </p:spPr>
        <p:txBody>
          <a:bodyPr vert="horz" wrap="square" lIns="0" tIns="0" rIns="0" bIns="0" numCol="1" anchor="t" anchorCtr="0" compatLnSpc="1">
            <a:prstTxWarp prst="textNoShape">
              <a:avLst/>
            </a:prstTxWarp>
          </a:bodyPr>
          <a:lstStyle>
            <a:lvl1pPr defTabSz="400981">
              <a:defRPr sz="1059"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sp>
        <p:nvSpPr>
          <p:cNvPr id="26" name="Chart Placeholder 2"/>
          <p:cNvSpPr>
            <a:spLocks noGrp="1"/>
          </p:cNvSpPr>
          <p:nvPr>
            <p:ph type="chart" sz="quarter" idx="19" hasCustomPrompt="1"/>
          </p:nvPr>
        </p:nvSpPr>
        <p:spPr>
          <a:xfrm>
            <a:off x="1422015" y="2338761"/>
            <a:ext cx="10046469" cy="3500906"/>
          </a:xfrm>
          <a:prstGeom prst="rect">
            <a:avLst/>
          </a:prstGeom>
        </p:spPr>
        <p:txBody>
          <a:bodyPr vert="horz" lIns="91412" tIns="45706" rIns="91412" bIns="45706"/>
          <a:lstStyle>
            <a:lvl1pPr marL="0" indent="0">
              <a:buNone/>
              <a:defRPr sz="1500" b="0" i="0">
                <a:solidFill>
                  <a:schemeClr val="bg1">
                    <a:lumMod val="75000"/>
                  </a:schemeClr>
                </a:solidFill>
                <a:latin typeface="UniversNext for MORNPC Cn" panose="020B0506030202020203" pitchFamily="34" charset="0"/>
              </a:defRPr>
            </a:lvl1pPr>
          </a:lstStyle>
          <a:p>
            <a:r>
              <a:rPr lang="en-US"/>
              <a:t>Click to Insert Chart</a:t>
            </a:r>
          </a:p>
        </p:txBody>
      </p:sp>
      <p:cxnSp>
        <p:nvCxnSpPr>
          <p:cNvPr id="27" name="Straight Connector 26"/>
          <p:cNvCxnSpPr/>
          <p:nvPr/>
        </p:nvCxnSpPr>
        <p:spPr>
          <a:xfrm>
            <a:off x="1422021" y="6237475"/>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 Placeholder 18"/>
          <p:cNvSpPr>
            <a:spLocks noGrp="1"/>
          </p:cNvSpPr>
          <p:nvPr>
            <p:ph type="body" sz="quarter" idx="12" hasCustomPrompt="1"/>
          </p:nvPr>
        </p:nvSpPr>
        <p:spPr>
          <a:xfrm>
            <a:off x="1425864" y="816676"/>
            <a:ext cx="10050317" cy="365578"/>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0981" indent="0">
              <a:buNone/>
              <a:defRPr sz="970">
                <a:solidFill>
                  <a:schemeClr val="tx2"/>
                </a:solidFill>
                <a:latin typeface="+mj-lt"/>
              </a:defRPr>
            </a:lvl2pPr>
            <a:lvl3pPr marL="801959" indent="0">
              <a:buNone/>
              <a:defRPr sz="970">
                <a:solidFill>
                  <a:schemeClr val="tx2"/>
                </a:solidFill>
                <a:latin typeface="+mj-lt"/>
              </a:defRPr>
            </a:lvl3pPr>
            <a:lvl4pPr marL="1202936" indent="0">
              <a:buNone/>
              <a:defRPr sz="970">
                <a:solidFill>
                  <a:schemeClr val="tx2"/>
                </a:solidFill>
                <a:latin typeface="+mj-lt"/>
              </a:defRPr>
            </a:lvl4pPr>
            <a:lvl5pPr marL="1603914" indent="0">
              <a:buNone/>
              <a:defRPr sz="970">
                <a:solidFill>
                  <a:schemeClr val="tx2"/>
                </a:solidFill>
                <a:latin typeface="+mj-lt"/>
              </a:defRPr>
            </a:lvl5pPr>
          </a:lstStyle>
          <a:p>
            <a:pPr lvl="0"/>
            <a:r>
              <a:rPr lang="en-US"/>
              <a:t>Headline (22pt font, one-line maximum)</a:t>
            </a:r>
          </a:p>
        </p:txBody>
      </p:sp>
      <p:sp>
        <p:nvSpPr>
          <p:cNvPr id="33" name="Text Placeholder 16"/>
          <p:cNvSpPr>
            <a:spLocks noGrp="1"/>
          </p:cNvSpPr>
          <p:nvPr>
            <p:ph type="body" sz="quarter" idx="17" hasCustomPrompt="1"/>
          </p:nvPr>
        </p:nvSpPr>
        <p:spPr>
          <a:xfrm>
            <a:off x="1425864" y="1782053"/>
            <a:ext cx="10050317" cy="518071"/>
          </a:xfrm>
          <a:prstGeom prst="rect">
            <a:avLst/>
          </a:prstGeom>
        </p:spPr>
        <p:txBody>
          <a:bodyPr vert="horz" lIns="0" tIns="0" rIns="0" bIns="0" numCol="1" spcCol="612460"/>
          <a:lstStyle>
            <a:lvl1pPr marL="0" indent="0">
              <a:lnSpc>
                <a:spcPts val="1941"/>
              </a:lnSpc>
              <a:spcAft>
                <a:spcPts val="706"/>
              </a:spcAft>
              <a:buClr>
                <a:schemeClr val="tx2"/>
              </a:buClr>
              <a:buFont typeface="Morningstar Symbols"/>
              <a:buNone/>
              <a:defRPr lang="en-US" sz="1500" kern="1200" baseline="0" dirty="0" smtClean="0">
                <a:solidFill>
                  <a:schemeClr val="tx2"/>
                </a:solidFill>
                <a:latin typeface="UniversNext for MORNPC Cn" panose="020B0506030202020203" pitchFamily="34" charset="0"/>
                <a:ea typeface="ＭＳ Ｐゴシック" charset="0"/>
                <a:cs typeface="ＭＳ Ｐゴシック" charset="0"/>
              </a:defRPr>
            </a:lvl1pPr>
            <a:lvl2pPr marL="302353" indent="-148377">
              <a:lnSpc>
                <a:spcPts val="1941"/>
              </a:lnSpc>
              <a:spcAft>
                <a:spcPts val="706"/>
              </a:spcAft>
              <a:buClr>
                <a:schemeClr val="tx2"/>
              </a:buClr>
              <a:buFont typeface="Morningstar Symbols"/>
              <a:buChar char="/"/>
              <a:tabLst/>
              <a:defRPr sz="1500">
                <a:solidFill>
                  <a:schemeClr val="tx1"/>
                </a:solidFill>
              </a:defRPr>
            </a:lvl2pPr>
            <a:lvl3pPr marL="459130" indent="-151177">
              <a:lnSpc>
                <a:spcPts val="1941"/>
              </a:lnSpc>
              <a:spcAft>
                <a:spcPts val="706"/>
              </a:spcAft>
              <a:buClr>
                <a:schemeClr val="bg1">
                  <a:lumMod val="65000"/>
                </a:schemeClr>
              </a:buClr>
              <a:buFont typeface="Morningstar Symbols"/>
              <a:buChar char="/"/>
              <a:defRPr sz="1500">
                <a:solidFill>
                  <a:schemeClr val="tx1"/>
                </a:solidFill>
              </a:defRPr>
            </a:lvl3pPr>
            <a:lvl4pPr marL="1202936" indent="0">
              <a:buNone/>
              <a:defRPr sz="1411">
                <a:solidFill>
                  <a:schemeClr val="bg1">
                    <a:lumMod val="50000"/>
                  </a:schemeClr>
                </a:solidFill>
              </a:defRPr>
            </a:lvl4pPr>
            <a:lvl5pPr marL="1603914" indent="0">
              <a:buNone/>
              <a:defRPr sz="1411">
                <a:solidFill>
                  <a:schemeClr val="bg1">
                    <a:lumMod val="50000"/>
                  </a:schemeClr>
                </a:solidFill>
              </a:defRPr>
            </a:lvl5pPr>
          </a:lstStyle>
          <a:p>
            <a:pPr lvl="0"/>
            <a:r>
              <a:rPr lang="en-US"/>
              <a:t>Slide or Chart Overview: This should convey the main idea of the slide (18pt font, two-line maximum).</a:t>
            </a:r>
          </a:p>
        </p:txBody>
      </p:sp>
      <p:sp>
        <p:nvSpPr>
          <p:cNvPr id="34" name="Title 2"/>
          <p:cNvSpPr>
            <a:spLocks noGrp="1"/>
          </p:cNvSpPr>
          <p:nvPr>
            <p:ph type="title" hasCustomPrompt="1"/>
          </p:nvPr>
        </p:nvSpPr>
        <p:spPr>
          <a:xfrm>
            <a:off x="1431639" y="484192"/>
            <a:ext cx="10036849" cy="287663"/>
          </a:xfrm>
          <a:prstGeom prst="rect">
            <a:avLst/>
          </a:prstGeom>
        </p:spPr>
        <p:txBody>
          <a:bodyPr vert="horz" lIns="0" tIns="0" rIns="0" bIns="0"/>
          <a:lstStyle>
            <a:lvl1pPr algn="l">
              <a:lnSpc>
                <a:spcPts val="2293"/>
              </a:lnSpc>
              <a:defRPr lang="en-US" sz="1941"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Subhead or Chapter Title (22pt font, one-line maximum)</a:t>
            </a:r>
          </a:p>
        </p:txBody>
      </p:sp>
      <p:sp>
        <p:nvSpPr>
          <p:cNvPr id="12" name="Content Placeholder 2"/>
          <p:cNvSpPr>
            <a:spLocks noGrp="1"/>
          </p:cNvSpPr>
          <p:nvPr>
            <p:ph idx="23" hasCustomPrompt="1"/>
          </p:nvPr>
        </p:nvSpPr>
        <p:spPr>
          <a:xfrm>
            <a:off x="1435489" y="6004396"/>
            <a:ext cx="10032999" cy="123047"/>
          </a:xfrm>
          <a:prstGeom prst="rect">
            <a:avLst/>
          </a:prstGeom>
        </p:spPr>
        <p:txBody>
          <a:bodyPr wrap="square" lIns="0" tIns="0" rIns="0" bIns="0" anchor="b">
            <a:spAutoFit/>
          </a:bodyPr>
          <a:lstStyle>
            <a:lvl1pPr marL="0" indent="0">
              <a:lnSpc>
                <a:spcPts val="969"/>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206" indent="0" defTabSz="323643">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544" indent="-200488">
              <a:spcBef>
                <a:spcPts val="0"/>
              </a:spcBef>
              <a:spcAft>
                <a:spcPts val="630"/>
              </a:spcAft>
              <a:buClr>
                <a:schemeClr val="bg1">
                  <a:lumMod val="75000"/>
                </a:schemeClr>
              </a:buClr>
              <a:buSzPct val="75000"/>
              <a:buFont typeface="Lucida Grande"/>
              <a:buChar char="►"/>
              <a:defRPr sz="970"/>
            </a:lvl3pPr>
            <a:lvl4pPr marL="1698591" indent="-200488">
              <a:spcBef>
                <a:spcPts val="0"/>
              </a:spcBef>
              <a:spcAft>
                <a:spcPts val="630"/>
              </a:spcAft>
              <a:buClr>
                <a:schemeClr val="bg1">
                  <a:lumMod val="85000"/>
                </a:schemeClr>
              </a:buClr>
              <a:buSzPct val="75000"/>
              <a:buFont typeface="Lucida Grande"/>
              <a:buChar char="►"/>
              <a:defRPr sz="970"/>
            </a:lvl4pPr>
            <a:lvl5pPr marL="1804405" indent="-200488">
              <a:buClr>
                <a:schemeClr val="tx2"/>
              </a:buClr>
              <a:buSzPct val="75000"/>
              <a:buFont typeface="Lucida Grande"/>
              <a:buChar char="►"/>
              <a:defRPr sz="1500"/>
            </a:lvl5pPr>
          </a:lstStyle>
          <a:p>
            <a:pPr lvl="0"/>
            <a:r>
              <a:rPr lang="en-US"/>
              <a:t>Data as of DD/MM/YYYY or Source: (9pt font)</a:t>
            </a:r>
          </a:p>
        </p:txBody>
      </p:sp>
    </p:spTree>
    <p:extLst>
      <p:ext uri="{BB962C8B-B14F-4D97-AF65-F5344CB8AC3E}">
        <p14:creationId xmlns:p14="http://schemas.microsoft.com/office/powerpoint/2010/main" val="1220489509"/>
      </p:ext>
    </p:extLst>
  </p:cSld>
  <p:clrMapOvr>
    <a:masterClrMapping/>
  </p:clrMapOvr>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Image (w/o red text)">
    <p:spTree>
      <p:nvGrpSpPr>
        <p:cNvPr id="1" name=""/>
        <p:cNvGrpSpPr/>
        <p:nvPr/>
      </p:nvGrpSpPr>
      <p:grpSpPr>
        <a:xfrm>
          <a:off x="0" y="0"/>
          <a:ext cx="0" cy="0"/>
          <a:chOff x="0" y="0"/>
          <a:chExt cx="0" cy="0"/>
        </a:xfrm>
      </p:grpSpPr>
      <p:pic>
        <p:nvPicPr>
          <p:cNvPr id="31" name="Picture 3" descr="MstarRGB123.jpg"/>
          <p:cNvPicPr>
            <a:picLocks/>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025466" y="6265492"/>
            <a:ext cx="1485515"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435493" y="6260176"/>
            <a:ext cx="566881" cy="353500"/>
          </a:xfrm>
          <a:prstGeom prst="rect">
            <a:avLst/>
          </a:prstGeom>
        </p:spPr>
        <p:txBody>
          <a:bodyPr vert="horz" wrap="square" lIns="0" tIns="0" rIns="0" bIns="0" numCol="1" anchor="t" anchorCtr="0" compatLnSpc="1">
            <a:prstTxWarp prst="textNoShape">
              <a:avLst/>
            </a:prstTxWarp>
          </a:bodyPr>
          <a:lstStyle>
            <a:lvl1pPr defTabSz="400981">
              <a:defRPr sz="1059"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cxnSp>
        <p:nvCxnSpPr>
          <p:cNvPr id="12" name="Straight Connector 11"/>
          <p:cNvCxnSpPr/>
          <p:nvPr/>
        </p:nvCxnSpPr>
        <p:spPr>
          <a:xfrm>
            <a:off x="1422021" y="6237475"/>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8"/>
          <p:cNvSpPr>
            <a:spLocks noGrp="1"/>
          </p:cNvSpPr>
          <p:nvPr>
            <p:ph type="body" sz="quarter" idx="12" hasCustomPrompt="1"/>
          </p:nvPr>
        </p:nvSpPr>
        <p:spPr>
          <a:xfrm>
            <a:off x="1425864" y="816676"/>
            <a:ext cx="10050317" cy="365578"/>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0981" indent="0">
              <a:buNone/>
              <a:defRPr sz="970">
                <a:solidFill>
                  <a:schemeClr val="tx2"/>
                </a:solidFill>
                <a:latin typeface="+mj-lt"/>
              </a:defRPr>
            </a:lvl2pPr>
            <a:lvl3pPr marL="801959" indent="0">
              <a:buNone/>
              <a:defRPr sz="970">
                <a:solidFill>
                  <a:schemeClr val="tx2"/>
                </a:solidFill>
                <a:latin typeface="+mj-lt"/>
              </a:defRPr>
            </a:lvl3pPr>
            <a:lvl4pPr marL="1202936" indent="0">
              <a:buNone/>
              <a:defRPr sz="970">
                <a:solidFill>
                  <a:schemeClr val="tx2"/>
                </a:solidFill>
                <a:latin typeface="+mj-lt"/>
              </a:defRPr>
            </a:lvl4pPr>
            <a:lvl5pPr marL="1603914" indent="0">
              <a:buNone/>
              <a:defRPr sz="970">
                <a:solidFill>
                  <a:schemeClr val="tx2"/>
                </a:solidFill>
                <a:latin typeface="+mj-lt"/>
              </a:defRPr>
            </a:lvl5pPr>
          </a:lstStyle>
          <a:p>
            <a:pPr lvl="0"/>
            <a:r>
              <a:rPr lang="en-US"/>
              <a:t>Headline (22pt font, one-line maximum)</a:t>
            </a:r>
          </a:p>
        </p:txBody>
      </p:sp>
      <p:sp>
        <p:nvSpPr>
          <p:cNvPr id="22" name="Title 2"/>
          <p:cNvSpPr>
            <a:spLocks noGrp="1"/>
          </p:cNvSpPr>
          <p:nvPr>
            <p:ph type="title" hasCustomPrompt="1"/>
          </p:nvPr>
        </p:nvSpPr>
        <p:spPr>
          <a:xfrm>
            <a:off x="1431639" y="484192"/>
            <a:ext cx="10036849" cy="287663"/>
          </a:xfrm>
          <a:prstGeom prst="rect">
            <a:avLst/>
          </a:prstGeom>
        </p:spPr>
        <p:txBody>
          <a:bodyPr vert="horz" lIns="0" tIns="0" rIns="0" bIns="0"/>
          <a:lstStyle>
            <a:lvl1pPr algn="l">
              <a:lnSpc>
                <a:spcPts val="2293"/>
              </a:lnSpc>
              <a:defRPr lang="en-US" sz="1941"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Subhead or Chapter Title (22pt font, one-line maximum)</a:t>
            </a:r>
          </a:p>
        </p:txBody>
      </p:sp>
      <p:sp>
        <p:nvSpPr>
          <p:cNvPr id="11" name="Picture Placeholder 2"/>
          <p:cNvSpPr>
            <a:spLocks noGrp="1"/>
          </p:cNvSpPr>
          <p:nvPr>
            <p:ph type="pic" sz="quarter" idx="22"/>
          </p:nvPr>
        </p:nvSpPr>
        <p:spPr>
          <a:xfrm>
            <a:off x="1435492" y="1820959"/>
            <a:ext cx="10044543" cy="3603159"/>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970">
                <a:solidFill>
                  <a:schemeClr val="bg1">
                    <a:lumMod val="50000"/>
                  </a:schemeClr>
                </a:solidFill>
                <a:latin typeface="UniversNext for MORNPC Cn" panose="020B0506030202020203" pitchFamily="34" charset="0"/>
              </a:defRPr>
            </a:lvl1pPr>
          </a:lstStyle>
          <a:p>
            <a:pPr lvl="0"/>
            <a:r>
              <a:rPr lang="en-US" noProof="0"/>
              <a:t>Click icon to add picture</a:t>
            </a:r>
          </a:p>
        </p:txBody>
      </p:sp>
      <p:sp>
        <p:nvSpPr>
          <p:cNvPr id="15" name="Content Placeholder 2"/>
          <p:cNvSpPr>
            <a:spLocks noGrp="1"/>
          </p:cNvSpPr>
          <p:nvPr>
            <p:ph idx="21" hasCustomPrompt="1"/>
          </p:nvPr>
        </p:nvSpPr>
        <p:spPr>
          <a:xfrm>
            <a:off x="1435485" y="5554560"/>
            <a:ext cx="4120653" cy="180114"/>
          </a:xfrm>
          <a:prstGeom prst="rect">
            <a:avLst/>
          </a:prstGeom>
        </p:spPr>
        <p:txBody>
          <a:bodyPr wrap="square" lIns="0" tIns="0" rIns="0" bIns="0">
            <a:spAutoFit/>
          </a:bodyPr>
          <a:lstStyle>
            <a:lvl1pPr marL="0" indent="0">
              <a:lnSpc>
                <a:spcPts val="1500"/>
              </a:lnSpc>
              <a:spcBef>
                <a:spcPts val="0"/>
              </a:spcBef>
              <a:spcAft>
                <a:spcPts val="706"/>
              </a:spcAft>
              <a:buClr>
                <a:schemeClr val="tx2"/>
              </a:buClr>
              <a:buSzPct val="75000"/>
              <a:buFont typeface="Lucida Grande"/>
              <a:buNone/>
              <a:defRPr sz="1059">
                <a:solidFill>
                  <a:srgbClr val="4D4D4D"/>
                </a:solidFill>
                <a:latin typeface="UniversNext for MORNPC Cn" panose="020B0506030202020203" pitchFamily="34" charset="0"/>
              </a:defRPr>
            </a:lvl1pPr>
            <a:lvl2pPr marL="136206" indent="0" defTabSz="323643">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544" indent="-200488">
              <a:spcBef>
                <a:spcPts val="0"/>
              </a:spcBef>
              <a:spcAft>
                <a:spcPts val="630"/>
              </a:spcAft>
              <a:buClr>
                <a:schemeClr val="bg1">
                  <a:lumMod val="75000"/>
                </a:schemeClr>
              </a:buClr>
              <a:buSzPct val="75000"/>
              <a:buFont typeface="Lucida Grande"/>
              <a:buChar char="►"/>
              <a:defRPr sz="970"/>
            </a:lvl3pPr>
            <a:lvl4pPr marL="1698591" indent="-200488">
              <a:spcBef>
                <a:spcPts val="0"/>
              </a:spcBef>
              <a:spcAft>
                <a:spcPts val="630"/>
              </a:spcAft>
              <a:buClr>
                <a:schemeClr val="bg1">
                  <a:lumMod val="85000"/>
                </a:schemeClr>
              </a:buClr>
              <a:buSzPct val="75000"/>
              <a:buFont typeface="Lucida Grande"/>
              <a:buChar char="►"/>
              <a:defRPr sz="970"/>
            </a:lvl4pPr>
            <a:lvl5pPr marL="1804405" indent="-200488">
              <a:buClr>
                <a:schemeClr val="tx2"/>
              </a:buClr>
              <a:buSzPct val="75000"/>
              <a:buFont typeface="Lucida Grande"/>
              <a:buChar char="►"/>
              <a:defRPr sz="1500"/>
            </a:lvl5pPr>
          </a:lstStyle>
          <a:p>
            <a:pPr lvl="0"/>
            <a:r>
              <a:rPr lang="en-US"/>
              <a:t>Image Caption (13pt font)</a:t>
            </a:r>
          </a:p>
        </p:txBody>
      </p:sp>
      <p:sp>
        <p:nvSpPr>
          <p:cNvPr id="19" name="Content Placeholder 2"/>
          <p:cNvSpPr>
            <a:spLocks noGrp="1"/>
          </p:cNvSpPr>
          <p:nvPr>
            <p:ph idx="23" hasCustomPrompt="1"/>
          </p:nvPr>
        </p:nvSpPr>
        <p:spPr>
          <a:xfrm>
            <a:off x="1435489" y="6004396"/>
            <a:ext cx="10032999" cy="123047"/>
          </a:xfrm>
          <a:prstGeom prst="rect">
            <a:avLst/>
          </a:prstGeom>
        </p:spPr>
        <p:txBody>
          <a:bodyPr wrap="square" lIns="0" tIns="0" rIns="0" bIns="0" anchor="b">
            <a:spAutoFit/>
          </a:bodyPr>
          <a:lstStyle>
            <a:lvl1pPr marL="0" indent="0">
              <a:lnSpc>
                <a:spcPts val="969"/>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206" indent="0" defTabSz="323643">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544" indent="-200488">
              <a:spcBef>
                <a:spcPts val="0"/>
              </a:spcBef>
              <a:spcAft>
                <a:spcPts val="630"/>
              </a:spcAft>
              <a:buClr>
                <a:schemeClr val="bg1">
                  <a:lumMod val="75000"/>
                </a:schemeClr>
              </a:buClr>
              <a:buSzPct val="75000"/>
              <a:buFont typeface="Lucida Grande"/>
              <a:buChar char="►"/>
              <a:defRPr sz="970"/>
            </a:lvl3pPr>
            <a:lvl4pPr marL="1698591" indent="-200488">
              <a:spcBef>
                <a:spcPts val="0"/>
              </a:spcBef>
              <a:spcAft>
                <a:spcPts val="630"/>
              </a:spcAft>
              <a:buClr>
                <a:schemeClr val="bg1">
                  <a:lumMod val="85000"/>
                </a:schemeClr>
              </a:buClr>
              <a:buSzPct val="75000"/>
              <a:buFont typeface="Lucida Grande"/>
              <a:buChar char="►"/>
              <a:defRPr sz="970"/>
            </a:lvl4pPr>
            <a:lvl5pPr marL="1804405" indent="-200488">
              <a:buClr>
                <a:schemeClr val="tx2"/>
              </a:buClr>
              <a:buSzPct val="75000"/>
              <a:buFont typeface="Lucida Grande"/>
              <a:buChar char="►"/>
              <a:defRPr sz="1500"/>
            </a:lvl5pPr>
          </a:lstStyle>
          <a:p>
            <a:pPr lvl="0"/>
            <a:r>
              <a:rPr lang="en-US"/>
              <a:t>Data as of DD/MM/YYYY or Source: (9pt font)</a:t>
            </a:r>
          </a:p>
        </p:txBody>
      </p:sp>
    </p:spTree>
    <p:extLst>
      <p:ext uri="{BB962C8B-B14F-4D97-AF65-F5344CB8AC3E}">
        <p14:creationId xmlns:p14="http://schemas.microsoft.com/office/powerpoint/2010/main" val="2078257001"/>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Bullet 1-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425864" y="518669"/>
            <a:ext cx="10050317" cy="365578"/>
          </a:xfrm>
          <a:prstGeom prst="rect">
            <a:avLst/>
          </a:prstGeom>
        </p:spPr>
        <p:txBody>
          <a:bodyPr vert="horz" lIns="0" tIns="0" rIns="0" bIns="0"/>
          <a:lstStyle>
            <a:lvl1pPr marL="0" indent="0">
              <a:lnSpc>
                <a:spcPts val="1940"/>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0932" indent="0">
              <a:buNone/>
              <a:defRPr sz="970">
                <a:solidFill>
                  <a:schemeClr val="tx2"/>
                </a:solidFill>
                <a:latin typeface="+mj-lt"/>
              </a:defRPr>
            </a:lvl2pPr>
            <a:lvl3pPr marL="801865" indent="0">
              <a:buNone/>
              <a:defRPr sz="970">
                <a:solidFill>
                  <a:schemeClr val="tx2"/>
                </a:solidFill>
                <a:latin typeface="+mj-lt"/>
              </a:defRPr>
            </a:lvl3pPr>
            <a:lvl4pPr marL="1202795" indent="0">
              <a:buNone/>
              <a:defRPr sz="970">
                <a:solidFill>
                  <a:schemeClr val="tx2"/>
                </a:solidFill>
                <a:latin typeface="+mj-lt"/>
              </a:defRPr>
            </a:lvl4pPr>
            <a:lvl5pPr marL="1603727" indent="0">
              <a:buNone/>
              <a:defRPr sz="970">
                <a:solidFill>
                  <a:schemeClr val="tx2"/>
                </a:solidFill>
                <a:latin typeface="+mj-lt"/>
              </a:defRPr>
            </a:lvl5pPr>
          </a:lstStyle>
          <a:p>
            <a:pPr lvl="0"/>
            <a:r>
              <a:rPr lang="en-US"/>
              <a:t>Headline (22pt font, one-line maximum)</a:t>
            </a:r>
          </a:p>
        </p:txBody>
      </p:sp>
      <p:pic>
        <p:nvPicPr>
          <p:cNvPr id="31" name="Picture 3"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025466" y="6265492"/>
            <a:ext cx="1485515"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435494" y="6260176"/>
            <a:ext cx="566881" cy="353500"/>
          </a:xfrm>
          <a:prstGeom prst="rect">
            <a:avLst/>
          </a:prstGeom>
        </p:spPr>
        <p:txBody>
          <a:bodyPr vert="horz" wrap="square" lIns="0" tIns="0" rIns="0" bIns="0" numCol="1" anchor="t" anchorCtr="0" compatLnSpc="1">
            <a:prstTxWarp prst="textNoShape">
              <a:avLst/>
            </a:prstTxWarp>
          </a:bodyPr>
          <a:lstStyle>
            <a:lvl1pPr defTabSz="400932">
              <a:defRPr sz="1059"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solidFill>
                  <a:srgbClr val="FFFFFF">
                    <a:lumMod val="50000"/>
                  </a:srgbClr>
                </a:solidFill>
              </a:rPr>
              <a:pPr>
                <a:defRPr/>
              </a:pPr>
              <a:t>‹#›</a:t>
            </a:fld>
            <a:endParaRPr lang="en-US">
              <a:solidFill>
                <a:srgbClr val="FFFFFF">
                  <a:lumMod val="50000"/>
                </a:srgbClr>
              </a:solidFill>
            </a:endParaRPr>
          </a:p>
        </p:txBody>
      </p:sp>
      <p:cxnSp>
        <p:nvCxnSpPr>
          <p:cNvPr id="12" name="Straight Connector 11"/>
          <p:cNvCxnSpPr/>
          <p:nvPr userDrawn="1"/>
        </p:nvCxnSpPr>
        <p:spPr>
          <a:xfrm>
            <a:off x="1422021" y="6237475"/>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9" hasCustomPrompt="1"/>
          </p:nvPr>
        </p:nvSpPr>
        <p:spPr>
          <a:xfrm>
            <a:off x="1216123" y="1786482"/>
            <a:ext cx="10260061" cy="4053190"/>
          </a:xfrm>
          <a:prstGeom prst="rect">
            <a:avLst/>
          </a:prstGeom>
        </p:spPr>
        <p:txBody>
          <a:bodyPr vert="horz" lIns="0" tIns="0" rIns="0" bIns="0" numCol="1" spcCol="612387"/>
          <a:lstStyle>
            <a:lvl1pPr marL="156758" indent="-156758">
              <a:lnSpc>
                <a:spcPts val="1940"/>
              </a:lnSpc>
              <a:spcBef>
                <a:spcPts val="0"/>
              </a:spcBef>
              <a:spcAft>
                <a:spcPts val="706"/>
              </a:spcAft>
              <a:buClr>
                <a:schemeClr val="tx2"/>
              </a:buClr>
              <a:buFont typeface="Morningstar Symbols"/>
              <a:buChar char="g"/>
              <a:defRPr lang="en-US" sz="1500" kern="1200" dirty="0" smtClean="0">
                <a:solidFill>
                  <a:schemeClr val="tx1"/>
                </a:solidFill>
                <a:latin typeface="UniversNext for MORNPC Cn" panose="020B0506030202020203" pitchFamily="34" charset="0"/>
                <a:ea typeface="ＭＳ Ｐゴシック" charset="0"/>
                <a:cs typeface="+mn-cs"/>
              </a:defRPr>
            </a:lvl1pPr>
            <a:lvl2pPr marL="313515" indent="-146961">
              <a:lnSpc>
                <a:spcPts val="1940"/>
              </a:lnSpc>
              <a:spcAft>
                <a:spcPts val="706"/>
              </a:spcAft>
              <a:buClr>
                <a:schemeClr val="tx2"/>
              </a:buClr>
              <a:buFont typeface="Morningstar Symbols"/>
              <a:buChar char="/"/>
              <a:defRPr lang="en-US" sz="1500" kern="1200" dirty="0" smtClean="0">
                <a:solidFill>
                  <a:schemeClr val="tx1"/>
                </a:solidFill>
                <a:latin typeface="UniversNext for MORNPC Cn" panose="020B0506030202020203" pitchFamily="34" charset="0"/>
                <a:ea typeface="ＭＳ Ｐゴシック" charset="0"/>
                <a:cs typeface="+mn-cs"/>
              </a:defRPr>
            </a:lvl2pPr>
            <a:lvl3pPr marL="454879" indent="-145561">
              <a:lnSpc>
                <a:spcPts val="1940"/>
              </a:lnSpc>
              <a:spcAft>
                <a:spcPts val="706"/>
              </a:spcAft>
              <a:buClr>
                <a:schemeClr val="bg1">
                  <a:lumMod val="65000"/>
                </a:schemeClr>
              </a:buClr>
              <a:buFont typeface="Morningstar Symbols"/>
              <a:buChar char="/"/>
              <a:defRPr lang="en-US" sz="1500" kern="1200" dirty="0" smtClean="0">
                <a:solidFill>
                  <a:schemeClr val="tx1"/>
                </a:solidFill>
                <a:latin typeface="UniversNext for MORNPC Cn" panose="020B0506030202020203" pitchFamily="34" charset="0"/>
                <a:ea typeface="ＭＳ Ｐゴシック" charset="0"/>
                <a:cs typeface="+mn-cs"/>
              </a:defRPr>
            </a:lvl3pPr>
          </a:lstStyle>
          <a:p>
            <a:pPr lvl="0"/>
            <a:r>
              <a:rPr lang="en-US"/>
              <a:t>First level of information (18pt font)</a:t>
            </a:r>
          </a:p>
          <a:p>
            <a:pPr lvl="1"/>
            <a:r>
              <a:rPr lang="en-US"/>
              <a:t>Second level</a:t>
            </a:r>
          </a:p>
          <a:p>
            <a:pPr lvl="2"/>
            <a:r>
              <a:rPr lang="en-US"/>
              <a:t>Third level</a:t>
            </a:r>
          </a:p>
        </p:txBody>
      </p:sp>
      <p:sp>
        <p:nvSpPr>
          <p:cNvPr id="9" name="Content Placeholder 2"/>
          <p:cNvSpPr>
            <a:spLocks noGrp="1"/>
          </p:cNvSpPr>
          <p:nvPr>
            <p:ph idx="23" hasCustomPrompt="1"/>
          </p:nvPr>
        </p:nvSpPr>
        <p:spPr>
          <a:xfrm>
            <a:off x="1435489" y="6004396"/>
            <a:ext cx="10032999" cy="123047"/>
          </a:xfrm>
          <a:prstGeom prst="rect">
            <a:avLst/>
          </a:prstGeom>
        </p:spPr>
        <p:txBody>
          <a:bodyPr wrap="square" lIns="0" tIns="0" rIns="0" bIns="0" anchor="b">
            <a:spAutoFit/>
          </a:bodyPr>
          <a:lstStyle>
            <a:lvl1pPr marL="0" indent="0">
              <a:lnSpc>
                <a:spcPts val="969"/>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188" indent="0" defTabSz="323605">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403" indent="-200465">
              <a:spcBef>
                <a:spcPts val="0"/>
              </a:spcBef>
              <a:spcAft>
                <a:spcPts val="630"/>
              </a:spcAft>
              <a:buClr>
                <a:schemeClr val="bg1">
                  <a:lumMod val="75000"/>
                </a:schemeClr>
              </a:buClr>
              <a:buSzPct val="75000"/>
              <a:buFont typeface="Lucida Grande"/>
              <a:buChar char="►"/>
              <a:defRPr sz="970"/>
            </a:lvl3pPr>
            <a:lvl4pPr marL="1698393" indent="-200465">
              <a:spcBef>
                <a:spcPts val="0"/>
              </a:spcBef>
              <a:spcAft>
                <a:spcPts val="630"/>
              </a:spcAft>
              <a:buClr>
                <a:schemeClr val="bg1">
                  <a:lumMod val="85000"/>
                </a:schemeClr>
              </a:buClr>
              <a:buSzPct val="75000"/>
              <a:buFont typeface="Lucida Grande"/>
              <a:buChar char="►"/>
              <a:defRPr sz="970"/>
            </a:lvl4pPr>
            <a:lvl5pPr marL="1804194" indent="-200465">
              <a:buClr>
                <a:schemeClr val="tx2"/>
              </a:buClr>
              <a:buSzPct val="75000"/>
              <a:buFont typeface="Lucida Grande"/>
              <a:buChar char="►"/>
              <a:defRPr sz="1500"/>
            </a:lvl5pPr>
          </a:lstStyle>
          <a:p>
            <a:pPr lvl="0"/>
            <a:r>
              <a:rPr lang="en-US"/>
              <a:t>Data as of DD/MM/YYYY or Source: (9pt font)</a:t>
            </a:r>
          </a:p>
        </p:txBody>
      </p:sp>
    </p:spTree>
    <p:extLst>
      <p:ext uri="{BB962C8B-B14F-4D97-AF65-F5344CB8AC3E}">
        <p14:creationId xmlns:p14="http://schemas.microsoft.com/office/powerpoint/2010/main" val="4137633209"/>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2_Single Box_V1">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B84C68-9F65-83A9-9996-E7F0EFCADA0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1">
            <a:extLst>
              <a:ext uri="{FF2B5EF4-FFF2-40B4-BE49-F238E27FC236}">
                <a16:creationId xmlns:a16="http://schemas.microsoft.com/office/drawing/2014/main" id="{FAC97B29-779C-3495-7EFF-D1F2EAB0D7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6" name="Text Placeholder 4">
            <a:extLst>
              <a:ext uri="{FF2B5EF4-FFF2-40B4-BE49-F238E27FC236}">
                <a16:creationId xmlns:a16="http://schemas.microsoft.com/office/drawing/2014/main" id="{4A622440-4FD5-0B17-E632-164EDAA71CA7}"/>
              </a:ext>
            </a:extLst>
          </p:cNvPr>
          <p:cNvSpPr>
            <a:spLocks noGrp="1"/>
          </p:cNvSpPr>
          <p:nvPr>
            <p:ph type="body" sz="quarter" idx="18" hasCustomPrompt="1"/>
          </p:nvPr>
        </p:nvSpPr>
        <p:spPr>
          <a:xfrm>
            <a:off x="474694" y="1655880"/>
            <a:ext cx="11249946" cy="1205514"/>
          </a:xfrm>
          <a:prstGeom prst="rect">
            <a:avLst/>
          </a:prstGeom>
        </p:spPr>
        <p:txBody>
          <a:bodyPr lIns="0" tIns="45720" rIns="0" bIns="18288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5" name="Text Placeholder 4">
            <a:extLst>
              <a:ext uri="{FF2B5EF4-FFF2-40B4-BE49-F238E27FC236}">
                <a16:creationId xmlns:a16="http://schemas.microsoft.com/office/drawing/2014/main" id="{92EB0702-502A-74E1-1E09-A32E96A3819A}"/>
              </a:ext>
            </a:extLst>
          </p:cNvPr>
          <p:cNvSpPr>
            <a:spLocks noGrp="1"/>
          </p:cNvSpPr>
          <p:nvPr>
            <p:ph type="body" sz="quarter" idx="19"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26973363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resentation Title_V1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66673" y="5245279"/>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40"/>
            <a:ext cx="581862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2"/>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3641725"/>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48" name="Picture Placeholder 47">
            <a:extLst>
              <a:ext uri="{FF2B5EF4-FFF2-40B4-BE49-F238E27FC236}">
                <a16:creationId xmlns:a16="http://schemas.microsoft.com/office/drawing/2014/main" id="{0D75EB93-945F-C446-B2FC-ECCC0BF5EF36}"/>
              </a:ext>
            </a:extLst>
          </p:cNvPr>
          <p:cNvSpPr>
            <a:spLocks noGrp="1"/>
          </p:cNvSpPr>
          <p:nvPr>
            <p:ph type="pic" sz="quarter" idx="17"/>
          </p:nvPr>
        </p:nvSpPr>
        <p:spPr>
          <a:xfrm>
            <a:off x="6774436" y="1861347"/>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6612577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Presentation Title_V1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94310" y="5245280"/>
            <a:ext cx="12380618" cy="5473191"/>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40"/>
            <a:ext cx="581862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2"/>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3641725"/>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48" name="Picture Placeholder 47">
            <a:extLst>
              <a:ext uri="{FF2B5EF4-FFF2-40B4-BE49-F238E27FC236}">
                <a16:creationId xmlns:a16="http://schemas.microsoft.com/office/drawing/2014/main" id="{0D75EB93-945F-C446-B2FC-ECCC0BF5EF36}"/>
              </a:ext>
            </a:extLst>
          </p:cNvPr>
          <p:cNvSpPr>
            <a:spLocks noGrp="1"/>
          </p:cNvSpPr>
          <p:nvPr>
            <p:ph type="pic" sz="quarter" idx="17"/>
          </p:nvPr>
        </p:nvSpPr>
        <p:spPr>
          <a:xfrm>
            <a:off x="6774436" y="1861347"/>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6371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Intro_V2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2" name="Text Placeholder 8">
            <a:extLst>
              <a:ext uri="{FF2B5EF4-FFF2-40B4-BE49-F238E27FC236}">
                <a16:creationId xmlns:a16="http://schemas.microsoft.com/office/drawing/2014/main" id="{DFCFA969-DFC6-2F4D-A7B2-483201171B8F}"/>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23" name="Text Placeholder 4">
            <a:extLst>
              <a:ext uri="{FF2B5EF4-FFF2-40B4-BE49-F238E27FC236}">
                <a16:creationId xmlns:a16="http://schemas.microsoft.com/office/drawing/2014/main" id="{EE36D468-D245-7348-B8DC-BC0028FB3E15}"/>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80" y="1716628"/>
            <a:ext cx="3424347"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28411870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resentation Title_V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69843" y="5232400"/>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40"/>
            <a:ext cx="581862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2"/>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3641725"/>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6" name="Picture 5">
            <a:extLst>
              <a:ext uri="{FF2B5EF4-FFF2-40B4-BE49-F238E27FC236}">
                <a16:creationId xmlns:a16="http://schemas.microsoft.com/office/drawing/2014/main" id="{873DC7F1-0409-AC4F-9446-62D67A102F9F}"/>
              </a:ext>
            </a:extLst>
          </p:cNvPr>
          <p:cNvPicPr>
            <a:picLocks noChangeAspect="1"/>
          </p:cNvPicPr>
          <p:nvPr userDrawn="1"/>
        </p:nvPicPr>
        <p:blipFill>
          <a:blip r:embed="rId4"/>
          <a:srcRect/>
          <a:stretch/>
        </p:blipFill>
        <p:spPr>
          <a:xfrm>
            <a:off x="2" y="4159252"/>
            <a:ext cx="12192000" cy="5397500"/>
          </a:xfrm>
          <a:prstGeom prst="rect">
            <a:avLst/>
          </a:prstGeom>
        </p:spPr>
      </p:pic>
    </p:spTree>
    <p:extLst>
      <p:ext uri="{BB962C8B-B14F-4D97-AF65-F5344CB8AC3E}">
        <p14:creationId xmlns:p14="http://schemas.microsoft.com/office/powerpoint/2010/main" val="32006396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resentation Title_V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2"/>
            <a:ext cx="5334002"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8"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2000" y="4968657"/>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99786" y="2044115"/>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268530" y="2044115"/>
            <a:ext cx="3260432" cy="3256335"/>
          </a:xfrm>
          <a:prstGeom prst="ellipse">
            <a:avLst/>
          </a:prstGeom>
        </p:spPr>
      </p:pic>
    </p:spTree>
    <p:extLst>
      <p:ext uri="{BB962C8B-B14F-4D97-AF65-F5344CB8AC3E}">
        <p14:creationId xmlns:p14="http://schemas.microsoft.com/office/powerpoint/2010/main" val="23458357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resentation Title_V3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2"/>
            <a:ext cx="5334002"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8"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2000" y="4968657"/>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7"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25059048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Presentation Title_V3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1999" y="2489672"/>
            <a:ext cx="5334002"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0" y="2044113"/>
            <a:ext cx="1166488"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2000" y="4968657"/>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7"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5126767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resentation Title_V4">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6"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62147" y="943897"/>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77245" y="2747220"/>
            <a:ext cx="2342015" cy="2343470"/>
          </a:xfrm>
          <a:prstGeom prst="ellipse">
            <a:avLst/>
          </a:prstGeom>
        </p:spPr>
      </p:pic>
      <p:pic>
        <p:nvPicPr>
          <p:cNvPr id="3" name="Picture 2" descr="A few business people having a discussion&#10;&#10;Description automatically generated with low confidence">
            <a:extLst>
              <a:ext uri="{FF2B5EF4-FFF2-40B4-BE49-F238E27FC236}">
                <a16:creationId xmlns:a16="http://schemas.microsoft.com/office/drawing/2014/main" id="{FDEFAA33-6592-F443-9DE6-8CD9E14C814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348939" y="442744"/>
            <a:ext cx="3800836" cy="3799428"/>
          </a:xfrm>
          <a:prstGeom prst="ellipse">
            <a:avLst/>
          </a:prstGeom>
        </p:spPr>
      </p:pic>
    </p:spTree>
    <p:extLst>
      <p:ext uri="{BB962C8B-B14F-4D97-AF65-F5344CB8AC3E}">
        <p14:creationId xmlns:p14="http://schemas.microsoft.com/office/powerpoint/2010/main" val="41294895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resentation Title_V4_Empt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6"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4252DD3B-F63A-E943-B01B-CF48EDC8DE63}"/>
              </a:ext>
            </a:extLst>
          </p:cNvPr>
          <p:cNvSpPr>
            <a:spLocks noGrp="1"/>
          </p:cNvSpPr>
          <p:nvPr>
            <p:ph type="pic" sz="quarter" idx="17"/>
          </p:nvPr>
        </p:nvSpPr>
        <p:spPr>
          <a:xfrm>
            <a:off x="5348939" y="442744"/>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Picture Placeholder 15">
            <a:extLst>
              <a:ext uri="{FF2B5EF4-FFF2-40B4-BE49-F238E27FC236}">
                <a16:creationId xmlns:a16="http://schemas.microsoft.com/office/drawing/2014/main" id="{86028BD6-62D5-7645-AA48-501B7D9C523C}"/>
              </a:ext>
            </a:extLst>
          </p:cNvPr>
          <p:cNvSpPr>
            <a:spLocks noGrp="1"/>
          </p:cNvSpPr>
          <p:nvPr>
            <p:ph type="pic" sz="quarter" idx="18"/>
          </p:nvPr>
        </p:nvSpPr>
        <p:spPr>
          <a:xfrm>
            <a:off x="9362147" y="943897"/>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9" name="Picture Placeholder 18">
            <a:extLst>
              <a:ext uri="{FF2B5EF4-FFF2-40B4-BE49-F238E27FC236}">
                <a16:creationId xmlns:a16="http://schemas.microsoft.com/office/drawing/2014/main" id="{8AEE395E-EDC5-3045-BF7D-9F52E8EA9DA9}"/>
              </a:ext>
            </a:extLst>
          </p:cNvPr>
          <p:cNvSpPr>
            <a:spLocks noGrp="1"/>
          </p:cNvSpPr>
          <p:nvPr>
            <p:ph type="pic" sz="quarter" idx="19"/>
          </p:nvPr>
        </p:nvSpPr>
        <p:spPr>
          <a:xfrm>
            <a:off x="8977247" y="2747220"/>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3412081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resentation Title_V5">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pic>
        <p:nvPicPr>
          <p:cNvPr id="14" name="Picture 13" descr="A picture containing toy&#10;&#10;Description automatically generated">
            <a:extLst>
              <a:ext uri="{FF2B5EF4-FFF2-40B4-BE49-F238E27FC236}">
                <a16:creationId xmlns:a16="http://schemas.microsoft.com/office/drawing/2014/main" id="{1891E6EE-D703-B54E-8BC7-8800BE3658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48523" y="-866467"/>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6" name="Picture 15" descr="A few business people having a discussion&#10;&#10;Description automatically generated with low confidence">
            <a:extLst>
              <a:ext uri="{FF2B5EF4-FFF2-40B4-BE49-F238E27FC236}">
                <a16:creationId xmlns:a16="http://schemas.microsoft.com/office/drawing/2014/main" id="{C3A14A5D-5A12-9946-85AB-C71D9B1A451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180001" y="-34710"/>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Tree>
    <p:extLst>
      <p:ext uri="{BB962C8B-B14F-4D97-AF65-F5344CB8AC3E}">
        <p14:creationId xmlns:p14="http://schemas.microsoft.com/office/powerpoint/2010/main" val="30402007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resentation Title_V5_Empt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2001" y="4427910"/>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8"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2000" y="6011050"/>
            <a:ext cx="4655565" cy="331790"/>
          </a:xfrm>
          <a:prstGeom prst="rect">
            <a:avLst/>
          </a:prstGeom>
        </p:spPr>
        <p:txBody>
          <a:bodyPr lIns="91440" tIns="45720" rIns="91440" bIns="45720"/>
          <a:lstStyle>
            <a:lvl1pPr marL="0" indent="0">
              <a:lnSpc>
                <a:spcPct val="100000"/>
              </a:lnSpc>
              <a:spcBef>
                <a:spcPts val="0"/>
              </a:spcBef>
              <a:spcAft>
                <a:spcPts val="0"/>
              </a:spcAft>
              <a:buNone/>
              <a:defRPr sz="1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Insert Date &gt;</a:t>
            </a:r>
          </a:p>
        </p:txBody>
      </p:sp>
      <p:sp>
        <p:nvSpPr>
          <p:cNvPr id="13" name="Picture Placeholder 12">
            <a:extLst>
              <a:ext uri="{FF2B5EF4-FFF2-40B4-BE49-F238E27FC236}">
                <a16:creationId xmlns:a16="http://schemas.microsoft.com/office/drawing/2014/main" id="{8A8FDAAD-7D51-214E-8C8C-5D21D2F5C9A1}"/>
              </a:ext>
            </a:extLst>
          </p:cNvPr>
          <p:cNvSpPr>
            <a:spLocks noGrp="1"/>
          </p:cNvSpPr>
          <p:nvPr>
            <p:ph type="pic" sz="quarter" idx="17"/>
          </p:nvPr>
        </p:nvSpPr>
        <p:spPr>
          <a:xfrm>
            <a:off x="5948523" y="-866467"/>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1280F2A6-ED39-254C-A4B4-444E78A40A48}"/>
              </a:ext>
            </a:extLst>
          </p:cNvPr>
          <p:cNvSpPr>
            <a:spLocks noGrp="1"/>
          </p:cNvSpPr>
          <p:nvPr>
            <p:ph type="pic" sz="quarter" idx="18"/>
          </p:nvPr>
        </p:nvSpPr>
        <p:spPr>
          <a:xfrm>
            <a:off x="9180001" y="-34710"/>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24249955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_3 Topic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1590CDB-77DD-E845-B09B-042FFB2374AE}"/>
              </a:ext>
            </a:extLst>
          </p:cNvPr>
          <p:cNvGrpSpPr/>
          <p:nvPr userDrawn="1"/>
        </p:nvGrpSpPr>
        <p:grpSpPr>
          <a:xfrm>
            <a:off x="-114448" y="-5546374"/>
            <a:ext cx="12325344" cy="6858000"/>
            <a:chOff x="-69844" y="5232400"/>
            <a:chExt cx="12325344" cy="6858000"/>
          </a:xfrm>
        </p:grpSpPr>
        <p:pic>
          <p:nvPicPr>
            <p:cNvPr id="18" name="Picture 17">
              <a:extLst>
                <a:ext uri="{FF2B5EF4-FFF2-40B4-BE49-F238E27FC236}">
                  <a16:creationId xmlns:a16="http://schemas.microsoft.com/office/drawing/2014/main" id="{0FEEB221-B99E-1C4D-9BB7-0AD38524EB0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9" name="Picture 18">
              <a:extLst>
                <a:ext uri="{FF2B5EF4-FFF2-40B4-BE49-F238E27FC236}">
                  <a16:creationId xmlns:a16="http://schemas.microsoft.com/office/drawing/2014/main" id="{C55DD72D-BD28-374B-A02A-67E7B9AE856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0" name="Picture 19">
              <a:extLst>
                <a:ext uri="{FF2B5EF4-FFF2-40B4-BE49-F238E27FC236}">
                  <a16:creationId xmlns:a16="http://schemas.microsoft.com/office/drawing/2014/main" id="{0BAAD03A-1E65-274B-A896-4FEFD00F832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2001" y="2906606"/>
            <a:ext cx="2715782" cy="1044793"/>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2000"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2000"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8"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8"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5"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5"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2" name="Picture 11" descr="A picture containing indoor&#10;&#10;Description automatically generated">
            <a:extLst>
              <a:ext uri="{FF2B5EF4-FFF2-40B4-BE49-F238E27FC236}">
                <a16:creationId xmlns:a16="http://schemas.microsoft.com/office/drawing/2014/main" id="{358510F4-AFFA-C943-9C3D-218B8EE791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34684" y="-2002745"/>
            <a:ext cx="5595319" cy="5589404"/>
          </a:xfrm>
          <a:prstGeom prst="ellipse">
            <a:avLst/>
          </a:prstGeom>
        </p:spPr>
      </p:pic>
    </p:spTree>
    <p:extLst>
      <p:ext uri="{BB962C8B-B14F-4D97-AF65-F5344CB8AC3E}">
        <p14:creationId xmlns:p14="http://schemas.microsoft.com/office/powerpoint/2010/main" val="13606061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genda_4 Topics">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8A1AEC3-685A-D944-A62D-C319F694D190}"/>
              </a:ext>
            </a:extLst>
          </p:cNvPr>
          <p:cNvGrpSpPr/>
          <p:nvPr userDrawn="1"/>
        </p:nvGrpSpPr>
        <p:grpSpPr>
          <a:xfrm>
            <a:off x="-114448" y="-5546374"/>
            <a:ext cx="12325344" cy="6858000"/>
            <a:chOff x="-69844" y="5232400"/>
            <a:chExt cx="12325344" cy="6858000"/>
          </a:xfrm>
        </p:grpSpPr>
        <p:pic>
          <p:nvPicPr>
            <p:cNvPr id="24" name="Picture 23">
              <a:extLst>
                <a:ext uri="{FF2B5EF4-FFF2-40B4-BE49-F238E27FC236}">
                  <a16:creationId xmlns:a16="http://schemas.microsoft.com/office/drawing/2014/main" id="{9BF97C11-0C46-FF41-9665-6AE708CFF26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5" name="Picture 24">
              <a:extLst>
                <a:ext uri="{FF2B5EF4-FFF2-40B4-BE49-F238E27FC236}">
                  <a16:creationId xmlns:a16="http://schemas.microsoft.com/office/drawing/2014/main" id="{B39B3301-6CC5-A847-BC43-8AD93FD5F68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6" name="Picture 25">
              <a:extLst>
                <a:ext uri="{FF2B5EF4-FFF2-40B4-BE49-F238E27FC236}">
                  <a16:creationId xmlns:a16="http://schemas.microsoft.com/office/drawing/2014/main" id="{BEF44CD9-8174-934C-9F7C-6677F39D0BBC}"/>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9" y="2906606"/>
            <a:ext cx="2715782" cy="1044793"/>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9"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9"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6"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6"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1"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1"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9" y="431447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9" y="489334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3" y="-614946"/>
            <a:ext cx="4170221" cy="4170221"/>
          </a:xfrm>
          <a:prstGeom prst="ellipse">
            <a:avLst/>
          </a:prstGeom>
        </p:spPr>
      </p:pic>
    </p:spTree>
    <p:extLst>
      <p:ext uri="{BB962C8B-B14F-4D97-AF65-F5344CB8AC3E}">
        <p14:creationId xmlns:p14="http://schemas.microsoft.com/office/powerpoint/2010/main" val="31257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Intro_V2_Dark_Empty">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80" y="1716628"/>
            <a:ext cx="3424347"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9" name="Text Placeholder 8">
            <a:extLst>
              <a:ext uri="{FF2B5EF4-FFF2-40B4-BE49-F238E27FC236}">
                <a16:creationId xmlns:a16="http://schemas.microsoft.com/office/drawing/2014/main" id="{D5A6D664-2749-E94B-9F6D-3CAA82A6B086}"/>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10" name="Text Placeholder 4">
            <a:extLst>
              <a:ext uri="{FF2B5EF4-FFF2-40B4-BE49-F238E27FC236}">
                <a16:creationId xmlns:a16="http://schemas.microsoft.com/office/drawing/2014/main" id="{D259270C-CE5A-E043-A7F2-A5122B5DEC10}"/>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451740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_6 Topic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EB43C7C-FC02-9940-8FBD-B0FB927FCC85}"/>
              </a:ext>
            </a:extLst>
          </p:cNvPr>
          <p:cNvGrpSpPr/>
          <p:nvPr userDrawn="1"/>
        </p:nvGrpSpPr>
        <p:grpSpPr>
          <a:xfrm>
            <a:off x="-69843" y="6099054"/>
            <a:ext cx="12325344" cy="6858000"/>
            <a:chOff x="-69844" y="5232400"/>
            <a:chExt cx="12325344" cy="6858000"/>
          </a:xfrm>
        </p:grpSpPr>
        <p:pic>
          <p:nvPicPr>
            <p:cNvPr id="21" name="Picture 20">
              <a:extLst>
                <a:ext uri="{FF2B5EF4-FFF2-40B4-BE49-F238E27FC236}">
                  <a16:creationId xmlns:a16="http://schemas.microsoft.com/office/drawing/2014/main" id="{75734EA9-B1CD-064F-ACDC-4656B374D1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4" name="Picture 23">
              <a:extLst>
                <a:ext uri="{FF2B5EF4-FFF2-40B4-BE49-F238E27FC236}">
                  <a16:creationId xmlns:a16="http://schemas.microsoft.com/office/drawing/2014/main" id="{93666E54-384D-FC41-B980-990636BE912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7" name="Picture 26">
              <a:extLst>
                <a:ext uri="{FF2B5EF4-FFF2-40B4-BE49-F238E27FC236}">
                  <a16:creationId xmlns:a16="http://schemas.microsoft.com/office/drawing/2014/main" id="{A362AA05-4E45-0344-93BF-115D3107E3C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4" y="148529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4" y="20641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3" y="148529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3" y="20641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40" y="148529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40" y="20641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4" y="3534365"/>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4" y="411323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3" y="3534365"/>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3" y="411323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40" y="3534365"/>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40" y="411323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4" name="TextBox 33">
            <a:extLst>
              <a:ext uri="{FF2B5EF4-FFF2-40B4-BE49-F238E27FC236}">
                <a16:creationId xmlns:a16="http://schemas.microsoft.com/office/drawing/2014/main" id="{8563BC39-D80E-7B45-80F8-78EABE4F5104}"/>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71" y="1486639"/>
            <a:ext cx="2516725" cy="1452115"/>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3" y="4855355"/>
            <a:ext cx="4119209" cy="2887551"/>
          </a:xfrm>
          <a:prstGeom prst="rect">
            <a:avLst/>
          </a:prstGeom>
        </p:spPr>
      </p:pic>
    </p:spTree>
    <p:extLst>
      <p:ext uri="{BB962C8B-B14F-4D97-AF65-F5344CB8AC3E}">
        <p14:creationId xmlns:p14="http://schemas.microsoft.com/office/powerpoint/2010/main" val="5525592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_Bullets_V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525B6B-903F-A14F-8718-01AF67036D94}"/>
              </a:ext>
            </a:extLst>
          </p:cNvPr>
          <p:cNvGrpSpPr/>
          <p:nvPr userDrawn="1"/>
        </p:nvGrpSpPr>
        <p:grpSpPr>
          <a:xfrm>
            <a:off x="-1844248" y="-679448"/>
            <a:ext cx="6858000" cy="8216896"/>
            <a:chOff x="7898746" y="-1356537"/>
            <a:chExt cx="6858000" cy="8216896"/>
          </a:xfrm>
        </p:grpSpPr>
        <p:pic>
          <p:nvPicPr>
            <p:cNvPr id="12" name="Picture 11">
              <a:extLst>
                <a:ext uri="{FF2B5EF4-FFF2-40B4-BE49-F238E27FC236}">
                  <a16:creationId xmlns:a16="http://schemas.microsoft.com/office/drawing/2014/main" id="{62E4CE3E-E3BD-9342-8A5B-127B2DA97E4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8A87C963-7664-9E4B-A19F-B0014E8003E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70" y="1486638"/>
            <a:ext cx="2715782" cy="7641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70" y="2352557"/>
            <a:ext cx="5176123" cy="3027598"/>
          </a:xfrm>
          <a:prstGeom prst="rect">
            <a:avLst/>
          </a:prstGeom>
        </p:spPr>
        <p:txBody>
          <a:bodyPr lIns="0" tIns="45720" rIns="0" bIns="4572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0" name="Picture 9" descr="A group of people in a building&#10;&#10;Description automatically generated with low confidence">
            <a:extLst>
              <a:ext uri="{FF2B5EF4-FFF2-40B4-BE49-F238E27FC236}">
                <a16:creationId xmlns:a16="http://schemas.microsoft.com/office/drawing/2014/main" id="{20A34CED-3F36-5343-8EA9-EE2B88E608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12021"/>
            <a:ext cx="5329460" cy="6882042"/>
          </a:xfrm>
          <a:prstGeom prst="flowChartDelay">
            <a:avLst/>
          </a:prstGeom>
        </p:spPr>
      </p:pic>
    </p:spTree>
    <p:extLst>
      <p:ext uri="{BB962C8B-B14F-4D97-AF65-F5344CB8AC3E}">
        <p14:creationId xmlns:p14="http://schemas.microsoft.com/office/powerpoint/2010/main" val="9055363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Agenda_Bullets_V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87A659F-8D13-7C4D-9CA1-09B5785CBB22}"/>
              </a:ext>
            </a:extLst>
          </p:cNvPr>
          <p:cNvGrpSpPr/>
          <p:nvPr userDrawn="1"/>
        </p:nvGrpSpPr>
        <p:grpSpPr>
          <a:xfrm>
            <a:off x="6400801" y="-679448"/>
            <a:ext cx="6858000" cy="8216896"/>
            <a:chOff x="7898746" y="-1356537"/>
            <a:chExt cx="6858000" cy="8216896"/>
          </a:xfrm>
        </p:grpSpPr>
        <p:pic>
          <p:nvPicPr>
            <p:cNvPr id="10" name="Picture 9">
              <a:extLst>
                <a:ext uri="{FF2B5EF4-FFF2-40B4-BE49-F238E27FC236}">
                  <a16:creationId xmlns:a16="http://schemas.microsoft.com/office/drawing/2014/main" id="{995F1540-C89E-2F45-A66B-E84156A516D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5CB7E470-363A-0742-A302-11F9CB5342A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1" y="-955152"/>
            <a:ext cx="8768303"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2001" y="1486638"/>
            <a:ext cx="2715782" cy="7641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2000" y="2352557"/>
            <a:ext cx="5176123" cy="3027598"/>
          </a:xfrm>
          <a:prstGeom prst="rect">
            <a:avLst/>
          </a:prstGeom>
        </p:spPr>
        <p:txBody>
          <a:bodyPr lIns="0" tIns="45720" rIns="0" bIns="4572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F9F9F9"/>
                </a:solidFill>
                <a:latin typeface="UniversNext for MORNPC Cn" panose="020B0506030202020203" pitchFamily="34" charset="0"/>
              </a:rPr>
              <a:t>‹#›</a:t>
            </a:fld>
            <a:endParaRPr lang="en-US" sz="1200" b="0" i="0">
              <a:solidFill>
                <a:srgbClr val="F9F9F9"/>
              </a:solidFill>
              <a:latin typeface="UniversNext for MORNPC Cn" panose="020B0506030202020203" pitchFamily="34" charset="0"/>
            </a:endParaRPr>
          </a:p>
        </p:txBody>
      </p:sp>
    </p:spTree>
    <p:extLst>
      <p:ext uri="{BB962C8B-B14F-4D97-AF65-F5344CB8AC3E}">
        <p14:creationId xmlns:p14="http://schemas.microsoft.com/office/powerpoint/2010/main" val="20704802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ntro_3 Topics_Horizontal">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2001" y="1486638"/>
            <a:ext cx="2715782" cy="10447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1" y="2759456"/>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1" y="3338331"/>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8" y="2759456"/>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8" y="3338331"/>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5" y="2759456"/>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5" y="3338331"/>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grpSp>
        <p:nvGrpSpPr>
          <p:cNvPr id="14" name="Group 13">
            <a:extLst>
              <a:ext uri="{FF2B5EF4-FFF2-40B4-BE49-F238E27FC236}">
                <a16:creationId xmlns:a16="http://schemas.microsoft.com/office/drawing/2014/main" id="{186D7AE3-6B6A-734A-BAEC-B8F7432D820D}"/>
              </a:ext>
            </a:extLst>
          </p:cNvPr>
          <p:cNvGrpSpPr/>
          <p:nvPr userDrawn="1"/>
        </p:nvGrpSpPr>
        <p:grpSpPr>
          <a:xfrm>
            <a:off x="-69843" y="-6033687"/>
            <a:ext cx="12325344" cy="6858000"/>
            <a:chOff x="-69844" y="5232400"/>
            <a:chExt cx="12325344" cy="6858000"/>
          </a:xfrm>
        </p:grpSpPr>
        <p:pic>
          <p:nvPicPr>
            <p:cNvPr id="15" name="Picture 14">
              <a:extLst>
                <a:ext uri="{FF2B5EF4-FFF2-40B4-BE49-F238E27FC236}">
                  <a16:creationId xmlns:a16="http://schemas.microsoft.com/office/drawing/2014/main" id="{F3553A91-A398-A741-B8FD-44B59B19BB1B}"/>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8" name="Picture 17">
              <a:extLst>
                <a:ext uri="{FF2B5EF4-FFF2-40B4-BE49-F238E27FC236}">
                  <a16:creationId xmlns:a16="http://schemas.microsoft.com/office/drawing/2014/main" id="{A0CD78D9-27B4-0B46-BD6F-97A01E546ED6}"/>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1" name="Picture 20">
              <a:extLst>
                <a:ext uri="{FF2B5EF4-FFF2-40B4-BE49-F238E27FC236}">
                  <a16:creationId xmlns:a16="http://schemas.microsoft.com/office/drawing/2014/main" id="{4FA9CD47-E883-8044-ADC5-93F4AC3C99BD}"/>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5" y="148482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2" y="148482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8533117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ntro_3 Topics_Vertica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9E0666E-9178-804F-A2FF-FBDFE1AF5431}"/>
              </a:ext>
            </a:extLst>
          </p:cNvPr>
          <p:cNvGrpSpPr/>
          <p:nvPr userDrawn="1"/>
        </p:nvGrpSpPr>
        <p:grpSpPr>
          <a:xfrm>
            <a:off x="9789440" y="-679448"/>
            <a:ext cx="6858000" cy="8216896"/>
            <a:chOff x="7898746" y="-1356537"/>
            <a:chExt cx="6858000" cy="8216896"/>
          </a:xfrm>
        </p:grpSpPr>
        <p:pic>
          <p:nvPicPr>
            <p:cNvPr id="15" name="Picture 14">
              <a:extLst>
                <a:ext uri="{FF2B5EF4-FFF2-40B4-BE49-F238E27FC236}">
                  <a16:creationId xmlns:a16="http://schemas.microsoft.com/office/drawing/2014/main" id="{2B2C6A64-B673-6C46-B6EA-635A3AF36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8" name="Picture 17">
              <a:extLst>
                <a:ext uri="{FF2B5EF4-FFF2-40B4-BE49-F238E27FC236}">
                  <a16:creationId xmlns:a16="http://schemas.microsoft.com/office/drawing/2014/main" id="{A6149F56-7BAC-194A-A9DD-E1E6B3F039F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2001" y="1048757"/>
            <a:ext cx="2715782" cy="10447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8" y="104876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8" y="162763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8" y="276615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8" y="334502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8" y="448522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8" y="506409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97263010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ntro_6 Topics_Horizontal">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10F84C9-1DA0-AB49-9186-C4A2B715A541}"/>
              </a:ext>
            </a:extLst>
          </p:cNvPr>
          <p:cNvGrpSpPr/>
          <p:nvPr userDrawn="1"/>
        </p:nvGrpSpPr>
        <p:grpSpPr>
          <a:xfrm>
            <a:off x="-69843" y="-6035741"/>
            <a:ext cx="12325344" cy="6858000"/>
            <a:chOff x="-69844" y="5232400"/>
            <a:chExt cx="12325344" cy="6858000"/>
          </a:xfrm>
        </p:grpSpPr>
        <p:pic>
          <p:nvPicPr>
            <p:cNvPr id="49" name="Picture 48">
              <a:extLst>
                <a:ext uri="{FF2B5EF4-FFF2-40B4-BE49-F238E27FC236}">
                  <a16:creationId xmlns:a16="http://schemas.microsoft.com/office/drawing/2014/main" id="{E2AB1E6F-AF93-0548-8E76-C3E39A244C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50" name="Picture 49">
              <a:extLst>
                <a:ext uri="{FF2B5EF4-FFF2-40B4-BE49-F238E27FC236}">
                  <a16:creationId xmlns:a16="http://schemas.microsoft.com/office/drawing/2014/main" id="{13C2A286-C02B-214D-9183-28CEF2504F6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51" name="Picture 50">
              <a:extLst>
                <a:ext uri="{FF2B5EF4-FFF2-40B4-BE49-F238E27FC236}">
                  <a16:creationId xmlns:a16="http://schemas.microsoft.com/office/drawing/2014/main" id="{2A0CF667-0714-5E4A-837E-CD6C043C47F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4" name="Title 9">
            <a:extLst>
              <a:ext uri="{FF2B5EF4-FFF2-40B4-BE49-F238E27FC236}">
                <a16:creationId xmlns:a16="http://schemas.microsoft.com/office/drawing/2014/main" id="{B8C1B06D-8897-9243-9E34-0EA83C9E3A0A}"/>
              </a:ext>
            </a:extLst>
          </p:cNvPr>
          <p:cNvSpPr>
            <a:spLocks noGrp="1"/>
          </p:cNvSpPr>
          <p:nvPr>
            <p:ph type="title" hasCustomPrompt="1"/>
          </p:nvPr>
        </p:nvSpPr>
        <p:spPr>
          <a:xfrm>
            <a:off x="376890" y="1636540"/>
            <a:ext cx="2715782" cy="1452115"/>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6" y="1635191"/>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6" y="22140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1" y="1635191"/>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1" y="22140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9" y="1635191"/>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9" y="2214066"/>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6" y="472248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6" y="530135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1" y="472248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1" y="530135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9" y="472248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9" y="530135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2" y="432331"/>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0" y="432331"/>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2" y="3524144"/>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0" y="3520969"/>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29852725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ntro_6 Topics_Vertical">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03A6EDB-B824-414F-AD4A-FB2DF8B1AC38}"/>
              </a:ext>
            </a:extLst>
          </p:cNvPr>
          <p:cNvGrpSpPr/>
          <p:nvPr userDrawn="1"/>
        </p:nvGrpSpPr>
        <p:grpSpPr>
          <a:xfrm>
            <a:off x="-69843" y="-6035741"/>
            <a:ext cx="12325344" cy="6858000"/>
            <a:chOff x="-69844" y="5232400"/>
            <a:chExt cx="12325344" cy="6858000"/>
          </a:xfrm>
        </p:grpSpPr>
        <p:pic>
          <p:nvPicPr>
            <p:cNvPr id="36" name="Picture 35">
              <a:extLst>
                <a:ext uri="{FF2B5EF4-FFF2-40B4-BE49-F238E27FC236}">
                  <a16:creationId xmlns:a16="http://schemas.microsoft.com/office/drawing/2014/main" id="{EE98E44B-7A0E-0B48-BC67-820BE599209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37" name="Picture 36">
              <a:extLst>
                <a:ext uri="{FF2B5EF4-FFF2-40B4-BE49-F238E27FC236}">
                  <a16:creationId xmlns:a16="http://schemas.microsoft.com/office/drawing/2014/main" id="{F6A4D857-F793-A548-8761-82FA73E65B9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38" name="Picture 37">
              <a:extLst>
                <a:ext uri="{FF2B5EF4-FFF2-40B4-BE49-F238E27FC236}">
                  <a16:creationId xmlns:a16="http://schemas.microsoft.com/office/drawing/2014/main" id="{02BC185B-21C8-EE4C-9E78-AFD87401CDC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572520" y="1048757"/>
            <a:ext cx="2715782" cy="1044794"/>
          </a:xfrm>
          <a:prstGeom prst="rect">
            <a:avLst/>
          </a:prstGeom>
        </p:spPr>
        <p:txBody>
          <a:bodyPr lIns="0" rIns="0"/>
          <a:lstStyle>
            <a:lvl1pPr>
              <a:defRPr b="1" i="0">
                <a:solidFill>
                  <a:srgbClr val="2A2C2C"/>
                </a:solidFill>
                <a:latin typeface="UniversNext for MORNPC Cn" panose="020B0506030202020203" pitchFamily="34" charset="0"/>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7" y="104876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7" y="162763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7" y="276615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7" y="334502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7" y="448522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7" y="506409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9" y="1048760"/>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9" y="1627634"/>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9" y="276615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9" y="3345028"/>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9" y="4485223"/>
            <a:ext cx="2516725" cy="572527"/>
          </a:xfrm>
          <a:prstGeom prst="rect">
            <a:avLst/>
          </a:prstGeom>
        </p:spPr>
        <p:txBody>
          <a:bodyPr lIns="0" tIns="45720" rIns="0" bIns="182880"/>
          <a:lstStyle>
            <a:lvl1pPr marL="0" indent="0">
              <a:lnSpc>
                <a:spcPct val="100000"/>
              </a:lnSpc>
              <a:spcBef>
                <a:spcPts val="0"/>
              </a:spcBef>
              <a:spcAft>
                <a:spcPts val="0"/>
              </a:spcAft>
              <a:buNone/>
              <a:defRPr sz="15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9" y="5064099"/>
            <a:ext cx="2516725" cy="87458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0" y="10469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0" y="2766150"/>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0" y="4483543"/>
            <a:ext cx="1046609"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42606444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Intro_V1_Light_Empt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D374DFB-660A-9E45-B8B1-984C89D43E08}"/>
              </a:ext>
            </a:extLst>
          </p:cNvPr>
          <p:cNvGrpSpPr/>
          <p:nvPr userDrawn="1"/>
        </p:nvGrpSpPr>
        <p:grpSpPr>
          <a:xfrm>
            <a:off x="7316001" y="-679448"/>
            <a:ext cx="6858000" cy="8216896"/>
            <a:chOff x="7898746" y="-1356537"/>
            <a:chExt cx="6858000" cy="8216896"/>
          </a:xfrm>
        </p:grpSpPr>
        <p:pic>
          <p:nvPicPr>
            <p:cNvPr id="16" name="Picture 15">
              <a:extLst>
                <a:ext uri="{FF2B5EF4-FFF2-40B4-BE49-F238E27FC236}">
                  <a16:creationId xmlns:a16="http://schemas.microsoft.com/office/drawing/2014/main" id="{9816B881-5A6E-4E4F-B792-A41A2AC753B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95476BB6-1BE8-6E40-818A-8F74286F570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688478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Intro_V1_Dark_Empty">
    <p:bg>
      <p:bgPr>
        <a:solidFill>
          <a:srgbClr val="565554"/>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17FACF-0057-1447-8B59-B0D9742F9FE4}"/>
              </a:ext>
            </a:extLst>
          </p:cNvPr>
          <p:cNvGrpSpPr/>
          <p:nvPr userDrawn="1"/>
        </p:nvGrpSpPr>
        <p:grpSpPr>
          <a:xfrm>
            <a:off x="7316001" y="-679448"/>
            <a:ext cx="6858000" cy="8216896"/>
            <a:chOff x="7898746" y="-1356537"/>
            <a:chExt cx="6858000" cy="8216896"/>
          </a:xfrm>
        </p:grpSpPr>
        <p:pic>
          <p:nvPicPr>
            <p:cNvPr id="19" name="Picture 18">
              <a:extLst>
                <a:ext uri="{FF2B5EF4-FFF2-40B4-BE49-F238E27FC236}">
                  <a16:creationId xmlns:a16="http://schemas.microsoft.com/office/drawing/2014/main" id="{604698E1-AAD0-BD4E-B8F2-DC7AB25C0E9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0" name="Picture 19">
              <a:extLst>
                <a:ext uri="{FF2B5EF4-FFF2-40B4-BE49-F238E27FC236}">
                  <a16:creationId xmlns:a16="http://schemas.microsoft.com/office/drawing/2014/main" id="{79F56E2B-666B-054D-9F33-C10BCCFDFFB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Text Placeholder 8">
            <a:extLst>
              <a:ext uri="{FF2B5EF4-FFF2-40B4-BE49-F238E27FC236}">
                <a16:creationId xmlns:a16="http://schemas.microsoft.com/office/drawing/2014/main" id="{5E441F3D-AD8D-334C-9772-EE0F30BB20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Tree>
    <p:extLst>
      <p:ext uri="{BB962C8B-B14F-4D97-AF65-F5344CB8AC3E}">
        <p14:creationId xmlns:p14="http://schemas.microsoft.com/office/powerpoint/2010/main" val="28273424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Intro_V1_Ligh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58A22CB-4396-924B-B314-EE52C3135FFA}"/>
              </a:ext>
            </a:extLst>
          </p:cNvPr>
          <p:cNvGrpSpPr/>
          <p:nvPr userDrawn="1"/>
        </p:nvGrpSpPr>
        <p:grpSpPr>
          <a:xfrm>
            <a:off x="7316001" y="-679448"/>
            <a:ext cx="6858000" cy="8216896"/>
            <a:chOff x="7898746" y="-1356537"/>
            <a:chExt cx="6858000" cy="8216896"/>
          </a:xfrm>
        </p:grpSpPr>
        <p:pic>
          <p:nvPicPr>
            <p:cNvPr id="22" name="Picture 21">
              <a:extLst>
                <a:ext uri="{FF2B5EF4-FFF2-40B4-BE49-F238E27FC236}">
                  <a16:creationId xmlns:a16="http://schemas.microsoft.com/office/drawing/2014/main" id="{95E1208D-DE81-1A4F-9DDA-902CCB832C2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4" name="Picture 23">
              <a:extLst>
                <a:ext uri="{FF2B5EF4-FFF2-40B4-BE49-F238E27FC236}">
                  <a16:creationId xmlns:a16="http://schemas.microsoft.com/office/drawing/2014/main" id="{F7292F1F-423B-4B47-ADB1-5AF251ABC41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0" name="Oval 19">
            <a:extLst>
              <a:ext uri="{FF2B5EF4-FFF2-40B4-BE49-F238E27FC236}">
                <a16:creationId xmlns:a16="http://schemas.microsoft.com/office/drawing/2014/main" id="{69E18C59-50FF-2347-8D7F-3C5BC2E64E51}"/>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1704164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Intro_V2_Light">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5"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29"/>
            <a:ext cx="3424347"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Tree>
    <p:extLst>
      <p:ext uri="{BB962C8B-B14F-4D97-AF65-F5344CB8AC3E}">
        <p14:creationId xmlns:p14="http://schemas.microsoft.com/office/powerpoint/2010/main" val="14879179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Intro_V1_Dark">
    <p:bg>
      <p:bgPr>
        <a:solidFill>
          <a:srgbClr val="565554"/>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A557184-64D2-CF40-A7DB-C01D53CC8AA0}"/>
              </a:ext>
            </a:extLst>
          </p:cNvPr>
          <p:cNvGrpSpPr/>
          <p:nvPr userDrawn="1"/>
        </p:nvGrpSpPr>
        <p:grpSpPr>
          <a:xfrm>
            <a:off x="7316001" y="-679448"/>
            <a:ext cx="6858000" cy="8216896"/>
            <a:chOff x="7898746" y="-1356537"/>
            <a:chExt cx="6858000" cy="8216896"/>
          </a:xfrm>
        </p:grpSpPr>
        <p:pic>
          <p:nvPicPr>
            <p:cNvPr id="24" name="Picture 23">
              <a:extLst>
                <a:ext uri="{FF2B5EF4-FFF2-40B4-BE49-F238E27FC236}">
                  <a16:creationId xmlns:a16="http://schemas.microsoft.com/office/drawing/2014/main" id="{F2F659CA-A363-324F-8CFC-72A69FFE6892}"/>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5" name="Picture 24">
              <a:extLst>
                <a:ext uri="{FF2B5EF4-FFF2-40B4-BE49-F238E27FC236}">
                  <a16:creationId xmlns:a16="http://schemas.microsoft.com/office/drawing/2014/main" id="{7F811D1C-3581-A045-AD83-6F81DD603E9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9" name="Oval 18">
            <a:extLst>
              <a:ext uri="{FF2B5EF4-FFF2-40B4-BE49-F238E27FC236}">
                <a16:creationId xmlns:a16="http://schemas.microsoft.com/office/drawing/2014/main" id="{B364C29F-F240-3D4E-82DE-000D0002D09D}"/>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20" name="Text Placeholder 8">
            <a:extLst>
              <a:ext uri="{FF2B5EF4-FFF2-40B4-BE49-F238E27FC236}">
                <a16:creationId xmlns:a16="http://schemas.microsoft.com/office/drawing/2014/main" id="{CE168F89-0B20-794F-A429-FE589977B108}"/>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21" name="Text Placeholder 4">
            <a:extLst>
              <a:ext uri="{FF2B5EF4-FFF2-40B4-BE49-F238E27FC236}">
                <a16:creationId xmlns:a16="http://schemas.microsoft.com/office/drawing/2014/main" id="{B4F42422-FA4F-4946-898D-45A6B59C960E}"/>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15093699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Intro_V2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2" name="Text Placeholder 8">
            <a:extLst>
              <a:ext uri="{FF2B5EF4-FFF2-40B4-BE49-F238E27FC236}">
                <a16:creationId xmlns:a16="http://schemas.microsoft.com/office/drawing/2014/main" id="{DFCFA969-DFC6-2F4D-A7B2-483201171B8F}"/>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23" name="Text Placeholder 4">
            <a:extLst>
              <a:ext uri="{FF2B5EF4-FFF2-40B4-BE49-F238E27FC236}">
                <a16:creationId xmlns:a16="http://schemas.microsoft.com/office/drawing/2014/main" id="{EE36D468-D245-7348-B8DC-BC0028FB3E15}"/>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79" y="1716629"/>
            <a:ext cx="3424348"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1860010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Intro_V2_Dark_Empty">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79" y="1716629"/>
            <a:ext cx="3424348"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9" name="Text Placeholder 8">
            <a:extLst>
              <a:ext uri="{FF2B5EF4-FFF2-40B4-BE49-F238E27FC236}">
                <a16:creationId xmlns:a16="http://schemas.microsoft.com/office/drawing/2014/main" id="{D5A6D664-2749-E94B-9F6D-3CAA82A6B086}"/>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10" name="Text Placeholder 4">
            <a:extLst>
              <a:ext uri="{FF2B5EF4-FFF2-40B4-BE49-F238E27FC236}">
                <a16:creationId xmlns:a16="http://schemas.microsoft.com/office/drawing/2014/main" id="{D259270C-CE5A-E043-A7F2-A5122B5DEC10}"/>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34673655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ection Intro_V2_Light">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2"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7"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30"/>
            <a:ext cx="3424348"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Tree>
    <p:extLst>
      <p:ext uri="{BB962C8B-B14F-4D97-AF65-F5344CB8AC3E}">
        <p14:creationId xmlns:p14="http://schemas.microsoft.com/office/powerpoint/2010/main" val="15364644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ection Intro_V2_Dark">
    <p:bg>
      <p:bgPr>
        <a:solidFill>
          <a:srgbClr val="565554"/>
        </a:solidFill>
        <a:effectLst/>
      </p:bgPr>
    </p:bg>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2"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7"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2" y="1625807"/>
            <a:ext cx="409479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2" y="2349658"/>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30"/>
            <a:ext cx="3424348"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Tree>
    <p:extLst>
      <p:ext uri="{BB962C8B-B14F-4D97-AF65-F5344CB8AC3E}">
        <p14:creationId xmlns:p14="http://schemas.microsoft.com/office/powerpoint/2010/main" val="16098910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Intro_V3_Light_Empt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2"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019753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Intro_V3_Dark_Empty">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2"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6885036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Intro_V3_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7274415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50"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13122240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ection Intro_V4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grpSp>
        <p:nvGrpSpPr>
          <p:cNvPr id="14" name="Group 13">
            <a:extLst>
              <a:ext uri="{FF2B5EF4-FFF2-40B4-BE49-F238E27FC236}">
                <a16:creationId xmlns:a16="http://schemas.microsoft.com/office/drawing/2014/main" id="{59824D5A-C6B2-6A44-A78B-E158EE4E13BC}"/>
              </a:ext>
            </a:extLst>
          </p:cNvPr>
          <p:cNvGrpSpPr/>
          <p:nvPr userDrawn="1"/>
        </p:nvGrpSpPr>
        <p:grpSpPr>
          <a:xfrm>
            <a:off x="-6028570" y="-679448"/>
            <a:ext cx="6858000" cy="8216896"/>
            <a:chOff x="7898746" y="-1356537"/>
            <a:chExt cx="6858000" cy="8216896"/>
          </a:xfrm>
        </p:grpSpPr>
        <p:pic>
          <p:nvPicPr>
            <p:cNvPr id="16" name="Picture 15">
              <a:extLst>
                <a:ext uri="{FF2B5EF4-FFF2-40B4-BE49-F238E27FC236}">
                  <a16:creationId xmlns:a16="http://schemas.microsoft.com/office/drawing/2014/main" id="{B6E30E59-86A3-7547-8F34-CB50394B72A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28C19442-6887-3744-A90B-32635D52C9E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8" name="Picture Placeholder 17">
            <a:extLst>
              <a:ext uri="{FF2B5EF4-FFF2-40B4-BE49-F238E27FC236}">
                <a16:creationId xmlns:a16="http://schemas.microsoft.com/office/drawing/2014/main" id="{3123B4CB-C2A5-504C-A488-561AE1FD2994}"/>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20" name="Picture Placeholder 19">
            <a:extLst>
              <a:ext uri="{FF2B5EF4-FFF2-40B4-BE49-F238E27FC236}">
                <a16:creationId xmlns:a16="http://schemas.microsoft.com/office/drawing/2014/main" id="{14FD45C3-78CE-FA47-ADAE-151F5768DE6F}"/>
              </a:ext>
            </a:extLst>
          </p:cNvPr>
          <p:cNvSpPr>
            <a:spLocks noGrp="1"/>
          </p:cNvSpPr>
          <p:nvPr>
            <p:ph type="pic" sz="quarter" idx="18"/>
          </p:nvPr>
        </p:nvSpPr>
        <p:spPr>
          <a:xfrm>
            <a:off x="9163503" y="618166"/>
            <a:ext cx="4472885"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23" name="Picture Placeholder 22">
            <a:extLst>
              <a:ext uri="{FF2B5EF4-FFF2-40B4-BE49-F238E27FC236}">
                <a16:creationId xmlns:a16="http://schemas.microsoft.com/office/drawing/2014/main" id="{E1D5CA1E-70B4-B44F-8973-D643A543A359}"/>
              </a:ext>
            </a:extLst>
          </p:cNvPr>
          <p:cNvSpPr>
            <a:spLocks noGrp="1"/>
          </p:cNvSpPr>
          <p:nvPr>
            <p:ph type="pic" sz="quarter" idx="19"/>
          </p:nvPr>
        </p:nvSpPr>
        <p:spPr>
          <a:xfrm>
            <a:off x="7032811"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3674318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Intro_V2_Dark">
    <p:bg>
      <p:bgPr>
        <a:solidFill>
          <a:srgbClr val="565554"/>
        </a:solidFill>
        <a:effectLst/>
      </p:bgPr>
    </p:bg>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5"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29"/>
            <a:ext cx="3424347"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Tree>
    <p:extLst>
      <p:ext uri="{BB962C8B-B14F-4D97-AF65-F5344CB8AC3E}">
        <p14:creationId xmlns:p14="http://schemas.microsoft.com/office/powerpoint/2010/main" val="17474638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ection Intro_V4_Dark_Empty">
    <p:bg>
      <p:bgPr>
        <a:solidFill>
          <a:srgbClr val="565554"/>
        </a:solidFill>
        <a:effectLst/>
      </p:bgPr>
    </p:bg>
    <p:spTree>
      <p:nvGrpSpPr>
        <p:cNvPr id="1" name=""/>
        <p:cNvGrpSpPr/>
        <p:nvPr/>
      </p:nvGrpSpPr>
      <p:grpSpPr>
        <a:xfrm>
          <a:off x="0" y="0"/>
          <a:ext cx="0" cy="0"/>
          <a:chOff x="0" y="0"/>
          <a:chExt cx="0" cy="0"/>
        </a:xfrm>
      </p:grpSpPr>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Picture Placeholder 13">
            <a:extLst>
              <a:ext uri="{FF2B5EF4-FFF2-40B4-BE49-F238E27FC236}">
                <a16:creationId xmlns:a16="http://schemas.microsoft.com/office/drawing/2014/main" id="{5744BD1F-6367-B447-9AAB-21ECCA7EFA39}"/>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Picture Placeholder 15">
            <a:extLst>
              <a:ext uri="{FF2B5EF4-FFF2-40B4-BE49-F238E27FC236}">
                <a16:creationId xmlns:a16="http://schemas.microsoft.com/office/drawing/2014/main" id="{3A853885-DED2-4645-84FC-87EB5DC3760D}"/>
              </a:ext>
            </a:extLst>
          </p:cNvPr>
          <p:cNvSpPr>
            <a:spLocks noGrp="1"/>
          </p:cNvSpPr>
          <p:nvPr>
            <p:ph type="pic" sz="quarter" idx="18"/>
          </p:nvPr>
        </p:nvSpPr>
        <p:spPr>
          <a:xfrm>
            <a:off x="9163503" y="618166"/>
            <a:ext cx="4472885"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7" name="Picture Placeholder 16">
            <a:extLst>
              <a:ext uri="{FF2B5EF4-FFF2-40B4-BE49-F238E27FC236}">
                <a16:creationId xmlns:a16="http://schemas.microsoft.com/office/drawing/2014/main" id="{094732A7-6352-8340-8EBC-5726879E0616}"/>
              </a:ext>
            </a:extLst>
          </p:cNvPr>
          <p:cNvSpPr>
            <a:spLocks noGrp="1"/>
          </p:cNvSpPr>
          <p:nvPr>
            <p:ph type="pic" sz="quarter" idx="19"/>
          </p:nvPr>
        </p:nvSpPr>
        <p:spPr>
          <a:xfrm>
            <a:off x="7032811"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Tree>
    <p:extLst>
      <p:ext uri="{BB962C8B-B14F-4D97-AF65-F5344CB8AC3E}">
        <p14:creationId xmlns:p14="http://schemas.microsoft.com/office/powerpoint/2010/main" val="38591050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Intro_V4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rgbClr val="2A2C2C"/>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60" y="-754664"/>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7" y="753825"/>
            <a:ext cx="4560426"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2" y="4710896"/>
            <a:ext cx="3004501" cy="3004502"/>
          </a:xfrm>
          <a:prstGeom prst="rect">
            <a:avLst/>
          </a:prstGeom>
        </p:spPr>
      </p:pic>
    </p:spTree>
    <p:extLst>
      <p:ext uri="{BB962C8B-B14F-4D97-AF65-F5344CB8AC3E}">
        <p14:creationId xmlns:p14="http://schemas.microsoft.com/office/powerpoint/2010/main" val="27651392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Intro_V4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8" b="1" i="0">
                <a:solidFill>
                  <a:schemeClr val="bg1"/>
                </a:solidFill>
                <a:latin typeface="UniversNext for MORNPC Cn" panose="020B0506030202020203" pitchFamily="34" charset="0"/>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2" y="2349658"/>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60" y="-754664"/>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7" y="753825"/>
            <a:ext cx="4560426"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2" y="4710896"/>
            <a:ext cx="3004501" cy="3004502"/>
          </a:xfrm>
          <a:prstGeom prst="rect">
            <a:avLst/>
          </a:prstGeom>
        </p:spPr>
      </p:pic>
    </p:spTree>
    <p:extLst>
      <p:ext uri="{BB962C8B-B14F-4D97-AF65-F5344CB8AC3E}">
        <p14:creationId xmlns:p14="http://schemas.microsoft.com/office/powerpoint/2010/main" val="37111352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ircular Graphic">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7" y="3007363"/>
            <a:ext cx="2188352" cy="797784"/>
          </a:xfrm>
          <a:prstGeom prst="rect">
            <a:avLst/>
          </a:prstGeom>
        </p:spPr>
        <p:txBody>
          <a:bodyPr lIns="0" tIns="45696" rIns="0" bIns="182785"/>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528" rtl="0" eaLnBrk="1" fontAlgn="base" latinLnBrk="0" hangingPunct="1">
              <a:lnSpc>
                <a:spcPct val="100000"/>
              </a:lnSpc>
              <a:spcBef>
                <a:spcPts val="0"/>
              </a:spcBef>
              <a:spcAft>
                <a:spcPts val="0"/>
              </a:spcAft>
              <a:buClrTx/>
              <a:buSzTx/>
              <a:buFont typeface="Arial" charset="0"/>
              <a:buNone/>
              <a:tabLst/>
              <a:defRPr/>
            </a:pPr>
            <a:r>
              <a:rPr kumimoji="0" lang="en-US" sz="2300" b="1" i="0" u="none" strike="noStrike" kern="1200" cap="none" spc="0" normalizeH="0" baseline="0" noProof="0">
                <a:ln>
                  <a:noFill/>
                </a:ln>
                <a:solidFill>
                  <a:srgbClr val="2A2C2C"/>
                </a:solidFill>
                <a:effectLst/>
                <a:uLnTx/>
                <a:uFillTx/>
                <a:latin typeface="UniversNext for MORNPC Cn" panose="020B0506030202020203" pitchFamily="34" charset="0"/>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8" y="1689643"/>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9" name="Oval 8">
            <a:extLst>
              <a:ext uri="{FF2B5EF4-FFF2-40B4-BE49-F238E27FC236}">
                <a16:creationId xmlns:a16="http://schemas.microsoft.com/office/drawing/2014/main" id="{5E18C246-1957-E448-80C0-B22ADB5C5740}"/>
              </a:ext>
            </a:extLst>
          </p:cNvPr>
          <p:cNvSpPr/>
          <p:nvPr userDrawn="1"/>
        </p:nvSpPr>
        <p:spPr>
          <a:xfrm>
            <a:off x="7254491"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1"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6"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6"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5"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2" y="3920641"/>
            <a:ext cx="850975" cy="890912"/>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70" y="2060018"/>
            <a:ext cx="850975" cy="705174"/>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3" y="5451733"/>
            <a:ext cx="989093" cy="816021"/>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7" y="2060018"/>
            <a:ext cx="850975" cy="705174"/>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7" y="3920641"/>
            <a:ext cx="850975" cy="890912"/>
          </a:xfrm>
          <a:prstGeom prst="rect">
            <a:avLst/>
          </a:prstGeom>
        </p:spPr>
        <p:txBody>
          <a:bodyPr lIns="0" tIns="45696" rIns="0" bIns="182785"/>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2000">
                <a:latin typeface="UniversNext for MORNPC Cn" panose="020B0506030202020203" pitchFamily="34" charset="0"/>
              </a:rPr>
              <a:t>&lt; Topic &gt;</a:t>
            </a:r>
          </a:p>
        </p:txBody>
      </p:sp>
    </p:spTree>
    <p:extLst>
      <p:ext uri="{BB962C8B-B14F-4D97-AF65-F5344CB8AC3E}">
        <p14:creationId xmlns:p14="http://schemas.microsoft.com/office/powerpoint/2010/main" val="1956012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Q&amp;A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10" y="5466983"/>
            <a:ext cx="3424409" cy="1080902"/>
          </a:xfrm>
          <a:prstGeom prst="rect">
            <a:avLst/>
          </a:prstGeom>
        </p:spPr>
        <p:txBody>
          <a:bodyPr vert="horz" lIns="0" tIns="0" rIns="0" bIns="182785"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8" b="1" i="0">
                <a:solidFill>
                  <a:srgbClr val="2A2C2C"/>
                </a:solidFill>
                <a:latin typeface="UniversNext for MORNPC Cn" panose="020B0506030202020203" pitchFamily="34" charset="0"/>
                <a:ea typeface="ＭＳ Ｐゴシック"/>
              </a:rPr>
              <a:t>Q &amp; A</a:t>
            </a:r>
            <a:endParaRPr lang="en-US" sz="3198" b="1" i="0">
              <a:solidFill>
                <a:srgbClr val="2A2C2C"/>
              </a:solidFill>
              <a:latin typeface="UniversNext for MORNPC Cn" panose="020B0506030202020203" pitchFamily="34" charset="0"/>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3"/>
          <a:stretch>
            <a:fillRect/>
          </a:stretch>
        </p:blipFill>
        <p:spPr>
          <a:xfrm>
            <a:off x="2955270" y="-1371275"/>
            <a:ext cx="6278282" cy="6123263"/>
          </a:xfrm>
          <a:prstGeom prst="rect">
            <a:avLst/>
          </a:prstGeom>
        </p:spPr>
      </p:pic>
    </p:spTree>
    <p:extLst>
      <p:ext uri="{BB962C8B-B14F-4D97-AF65-F5344CB8AC3E}">
        <p14:creationId xmlns:p14="http://schemas.microsoft.com/office/powerpoint/2010/main" val="2521904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Q&amp;A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10" y="5466983"/>
            <a:ext cx="3424409" cy="1080902"/>
          </a:xfrm>
          <a:prstGeom prst="rect">
            <a:avLst/>
          </a:prstGeom>
        </p:spPr>
        <p:txBody>
          <a:bodyPr vert="horz" lIns="0" tIns="0" rIns="0" bIns="182785"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8" b="1" i="0">
                <a:solidFill>
                  <a:schemeClr val="bg1"/>
                </a:solidFill>
                <a:latin typeface="UniversNext for MORNPC Cn" panose="020B0506030202020203" pitchFamily="34" charset="0"/>
                <a:ea typeface="ＭＳ Ｐゴシック"/>
              </a:rPr>
              <a:t>Q &amp; A</a:t>
            </a:r>
            <a:endParaRPr lang="en-US" sz="3198" b="1" i="0">
              <a:solidFill>
                <a:schemeClr val="bg1"/>
              </a:solidFill>
              <a:latin typeface="UniversNext for MORNPC Cn" panose="020B0506030202020203" pitchFamily="34" charset="0"/>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3"/>
          <a:stretch>
            <a:fillRect/>
          </a:stretch>
        </p:blipFill>
        <p:spPr>
          <a:xfrm>
            <a:off x="2955270" y="-1371275"/>
            <a:ext cx="6278282" cy="6123263"/>
          </a:xfrm>
          <a:prstGeom prst="rect">
            <a:avLst/>
          </a:prstGeom>
        </p:spPr>
      </p:pic>
    </p:spTree>
    <p:extLst>
      <p:ext uri="{BB962C8B-B14F-4D97-AF65-F5344CB8AC3E}">
        <p14:creationId xmlns:p14="http://schemas.microsoft.com/office/powerpoint/2010/main" val="42002479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End of Presentation_V1">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56225" y="1759935"/>
            <a:ext cx="2925857" cy="617173"/>
          </a:xfrm>
          <a:prstGeom prst="rect">
            <a:avLst/>
          </a:prstGeom>
        </p:spPr>
      </p:pic>
      <p:pic>
        <p:nvPicPr>
          <p:cNvPr id="4" name="Picture 3">
            <a:extLst>
              <a:ext uri="{FF2B5EF4-FFF2-40B4-BE49-F238E27FC236}">
                <a16:creationId xmlns:a16="http://schemas.microsoft.com/office/drawing/2014/main" id="{30BD07A0-7985-4942-9D85-0C8EB2791D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9922" y="1591723"/>
            <a:ext cx="7631159" cy="3378377"/>
          </a:xfrm>
          <a:prstGeom prst="rect">
            <a:avLst/>
          </a:prstGeom>
        </p:spPr>
      </p:pic>
    </p:spTree>
    <p:extLst>
      <p:ext uri="{BB962C8B-B14F-4D97-AF65-F5344CB8AC3E}">
        <p14:creationId xmlns:p14="http://schemas.microsoft.com/office/powerpoint/2010/main" val="8200256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End of Presentation_V2">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6" y="5410936"/>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98341"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043558" y="3503953"/>
            <a:ext cx="3818002" cy="3813967"/>
          </a:xfrm>
          <a:prstGeom prst="ellipse">
            <a:avLst/>
          </a:prstGeom>
        </p:spPr>
      </p:pic>
    </p:spTree>
    <p:extLst>
      <p:ext uri="{BB962C8B-B14F-4D97-AF65-F5344CB8AC3E}">
        <p14:creationId xmlns:p14="http://schemas.microsoft.com/office/powerpoint/2010/main" val="33513192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End of Presentation_V2_Empty">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6" y="5410936"/>
            <a:ext cx="2925857" cy="617173"/>
          </a:xfrm>
          <a:prstGeom prst="rect">
            <a:avLst/>
          </a:prstGeom>
        </p:spPr>
      </p:pic>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41"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17447172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End of Presentation_V3">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1" y="5114804"/>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3961"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spTree>
    <p:extLst>
      <p:ext uri="{BB962C8B-B14F-4D97-AF65-F5344CB8AC3E}">
        <p14:creationId xmlns:p14="http://schemas.microsoft.com/office/powerpoint/2010/main" val="78571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Intro_V3_Light_Empt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0517387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61"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1" y="5114804"/>
            <a:ext cx="2925857" cy="617173"/>
          </a:xfrm>
          <a:prstGeom prst="rect">
            <a:avLst/>
          </a:prstGeom>
        </p:spPr>
      </p:pic>
    </p:spTree>
    <p:extLst>
      <p:ext uri="{BB962C8B-B14F-4D97-AF65-F5344CB8AC3E}">
        <p14:creationId xmlns:p14="http://schemas.microsoft.com/office/powerpoint/2010/main" val="42415595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2_Blank Slid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8" name="Text Placeholder 4">
            <a:extLst>
              <a:ext uri="{FF2B5EF4-FFF2-40B4-BE49-F238E27FC236}">
                <a16:creationId xmlns:a16="http://schemas.microsoft.com/office/drawing/2014/main" id="{7B409666-147C-0F43-8490-C4117CF29BC6}"/>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9EC4D1-0531-9842-BD30-8144628C03F2}"/>
              </a:ext>
            </a:extLst>
          </p:cNvPr>
          <p:cNvSpPr>
            <a:spLocks noGrp="1"/>
          </p:cNvSpPr>
          <p:nvPr>
            <p:ph type="body" sz="quarter" idx="17" hasCustomPrompt="1"/>
          </p:nvPr>
        </p:nvSpPr>
        <p:spPr>
          <a:xfrm>
            <a:off x="474695" y="1117402"/>
            <a:ext cx="10718239" cy="1205514"/>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6" name="TextBox 5">
            <a:extLst>
              <a:ext uri="{FF2B5EF4-FFF2-40B4-BE49-F238E27FC236}">
                <a16:creationId xmlns:a16="http://schemas.microsoft.com/office/drawing/2014/main" id="{1B60AD34-F5FA-624B-A90F-3EF5C24DD2CA}"/>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7" name="Text Placeholder 4">
            <a:extLst>
              <a:ext uri="{FF2B5EF4-FFF2-40B4-BE49-F238E27FC236}">
                <a16:creationId xmlns:a16="http://schemas.microsoft.com/office/drawing/2014/main" id="{120B4595-E5FE-3147-A0FB-4017BB637832}"/>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35694624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2_1/2 Image Right">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474696" y="471082"/>
            <a:ext cx="5176123" cy="1292469"/>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6" y="1997615"/>
            <a:ext cx="5176123" cy="416403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6096001" y="3"/>
            <a:ext cx="6096001" cy="6161649"/>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2000"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8" name="TextBox 7">
            <a:extLst>
              <a:ext uri="{FF2B5EF4-FFF2-40B4-BE49-F238E27FC236}">
                <a16:creationId xmlns:a16="http://schemas.microsoft.com/office/drawing/2014/main" id="{0E8DF9D4-C087-164C-8A8C-C5EEE957C9E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9" name="Text Placeholder 4">
            <a:extLst>
              <a:ext uri="{FF2B5EF4-FFF2-40B4-BE49-F238E27FC236}">
                <a16:creationId xmlns:a16="http://schemas.microsoft.com/office/drawing/2014/main" id="{E7CC3698-EFE2-884A-B516-169E22E41714}"/>
              </a:ext>
            </a:extLst>
          </p:cNvPr>
          <p:cNvSpPr>
            <a:spLocks noGrp="1"/>
          </p:cNvSpPr>
          <p:nvPr>
            <p:ph type="body" sz="quarter" idx="17"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45753905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2_1/2 Image Left">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6379924" y="471082"/>
            <a:ext cx="5176123" cy="1292469"/>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6379924" y="1997615"/>
            <a:ext cx="5176123" cy="416403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1" y="3"/>
            <a:ext cx="6096001" cy="6161649"/>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2000"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8" name="TextBox 7">
            <a:extLst>
              <a:ext uri="{FF2B5EF4-FFF2-40B4-BE49-F238E27FC236}">
                <a16:creationId xmlns:a16="http://schemas.microsoft.com/office/drawing/2014/main" id="{71FDFB88-098E-4644-8CAF-1F712D0DFB65}"/>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9" name="Text Placeholder 4">
            <a:extLst>
              <a:ext uri="{FF2B5EF4-FFF2-40B4-BE49-F238E27FC236}">
                <a16:creationId xmlns:a16="http://schemas.microsoft.com/office/drawing/2014/main" id="{AA700D5B-D74B-DD46-85EA-AFEDB4E19243}"/>
              </a:ext>
            </a:extLst>
          </p:cNvPr>
          <p:cNvSpPr>
            <a:spLocks noGrp="1"/>
          </p:cNvSpPr>
          <p:nvPr>
            <p:ph type="body" sz="quarter" idx="17"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6618275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2_Single Box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8" y="1414462"/>
            <a:ext cx="1155593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1" name="TextBox 10">
            <a:extLst>
              <a:ext uri="{FF2B5EF4-FFF2-40B4-BE49-F238E27FC236}">
                <a16:creationId xmlns:a16="http://schemas.microsoft.com/office/drawing/2014/main" id="{D00573C9-DAD1-2743-B41E-EEE0AD2ED4F1}"/>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42344070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2_Single Box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8" y="2042703"/>
            <a:ext cx="11555935"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1422515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2_2/3 Box Left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8"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1"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3" name="Text Placeholder 4">
            <a:extLst>
              <a:ext uri="{FF2B5EF4-FFF2-40B4-BE49-F238E27FC236}">
                <a16:creationId xmlns:a16="http://schemas.microsoft.com/office/drawing/2014/main" id="{A4F1ADC1-7EE1-274C-8AC7-3211C15B3D19}"/>
              </a:ext>
            </a:extLst>
          </p:cNvPr>
          <p:cNvSpPr>
            <a:spLocks noGrp="1"/>
          </p:cNvSpPr>
          <p:nvPr>
            <p:ph type="body" sz="quarter" idx="16" hasCustomPrompt="1"/>
          </p:nvPr>
        </p:nvSpPr>
        <p:spPr>
          <a:xfrm>
            <a:off x="8461103" y="2167896"/>
            <a:ext cx="3206180" cy="387409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9" name="TextBox 8">
            <a:extLst>
              <a:ext uri="{FF2B5EF4-FFF2-40B4-BE49-F238E27FC236}">
                <a16:creationId xmlns:a16="http://schemas.microsoft.com/office/drawing/2014/main" id="{0CD8071D-4E8D-C447-9C8D-0F3273D3061C}"/>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0" name="Text Placeholder 4">
            <a:extLst>
              <a:ext uri="{FF2B5EF4-FFF2-40B4-BE49-F238E27FC236}">
                <a16:creationId xmlns:a16="http://schemas.microsoft.com/office/drawing/2014/main" id="{B14AAC36-7DD1-F949-A1B1-FAEFA2B7A451}"/>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1" name="Text Placeholder 4">
            <a:extLst>
              <a:ext uri="{FF2B5EF4-FFF2-40B4-BE49-F238E27FC236}">
                <a16:creationId xmlns:a16="http://schemas.microsoft.com/office/drawing/2014/main" id="{8D80C6DC-8652-8F40-8C85-95E301C98C19}"/>
              </a:ext>
            </a:extLst>
          </p:cNvPr>
          <p:cNvSpPr>
            <a:spLocks noGrp="1"/>
          </p:cNvSpPr>
          <p:nvPr>
            <p:ph type="body" sz="quarter" idx="15" hasCustomPrompt="1"/>
          </p:nvPr>
        </p:nvSpPr>
        <p:spPr>
          <a:xfrm>
            <a:off x="8461102" y="1579757"/>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34963978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2_2/3 Container_V1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8"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1"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E3A2086C-587E-2446-AB17-59E385E0FE8A}"/>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Text Placeholder 4">
            <a:extLst>
              <a:ext uri="{FF2B5EF4-FFF2-40B4-BE49-F238E27FC236}">
                <a16:creationId xmlns:a16="http://schemas.microsoft.com/office/drawing/2014/main" id="{C89CB1A3-BB94-354E-9C7D-20804D5DFA38}"/>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8" name="Text Placeholder 4">
            <a:extLst>
              <a:ext uri="{FF2B5EF4-FFF2-40B4-BE49-F238E27FC236}">
                <a16:creationId xmlns:a16="http://schemas.microsoft.com/office/drawing/2014/main" id="{9C776E30-B88A-824B-A1AE-7BB8B4EFA775}"/>
              </a:ext>
            </a:extLst>
          </p:cNvPr>
          <p:cNvSpPr>
            <a:spLocks noGrp="1"/>
          </p:cNvSpPr>
          <p:nvPr>
            <p:ph type="body" sz="quarter" idx="19" hasCustomPrompt="1"/>
          </p:nvPr>
        </p:nvSpPr>
        <p:spPr>
          <a:xfrm>
            <a:off x="8461103" y="2797101"/>
            <a:ext cx="3206180" cy="325438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9" name="Text Placeholder 4">
            <a:extLst>
              <a:ext uri="{FF2B5EF4-FFF2-40B4-BE49-F238E27FC236}">
                <a16:creationId xmlns:a16="http://schemas.microsoft.com/office/drawing/2014/main" id="{2837B45E-F61E-6643-B942-16E066A213C1}"/>
              </a:ext>
            </a:extLst>
          </p:cNvPr>
          <p:cNvSpPr>
            <a:spLocks noGrp="1"/>
          </p:cNvSpPr>
          <p:nvPr>
            <p:ph type="body" sz="quarter" idx="15" hasCustomPrompt="1"/>
          </p:nvPr>
        </p:nvSpPr>
        <p:spPr>
          <a:xfrm>
            <a:off x="8461102" y="2208963"/>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36176817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2_2/3 Container_V2a">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4147688"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7"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Box 8">
            <a:extLst>
              <a:ext uri="{FF2B5EF4-FFF2-40B4-BE49-F238E27FC236}">
                <a16:creationId xmlns:a16="http://schemas.microsoft.com/office/drawing/2014/main" id="{8526F6DA-9321-E948-821C-605E39E8A2DF}"/>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0" name="Text Placeholder 4">
            <a:extLst>
              <a:ext uri="{FF2B5EF4-FFF2-40B4-BE49-F238E27FC236}">
                <a16:creationId xmlns:a16="http://schemas.microsoft.com/office/drawing/2014/main" id="{DA65880A-D71A-A84C-9056-5E90D0A40751}"/>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1" name="Text Placeholder 4">
            <a:extLst>
              <a:ext uri="{FF2B5EF4-FFF2-40B4-BE49-F238E27FC236}">
                <a16:creationId xmlns:a16="http://schemas.microsoft.com/office/drawing/2014/main" id="{DD986EEF-5E88-DB40-80A2-A27DED0BB48E}"/>
              </a:ext>
            </a:extLst>
          </p:cNvPr>
          <p:cNvSpPr>
            <a:spLocks noGrp="1"/>
          </p:cNvSpPr>
          <p:nvPr>
            <p:ph type="body" sz="quarter" idx="19" hasCustomPrompt="1"/>
          </p:nvPr>
        </p:nvSpPr>
        <p:spPr>
          <a:xfrm>
            <a:off x="567170" y="2167896"/>
            <a:ext cx="3206180" cy="387409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A4341BE0-CA40-7842-A6DA-32E13BDDA0C6}"/>
              </a:ext>
            </a:extLst>
          </p:cNvPr>
          <p:cNvSpPr>
            <a:spLocks noGrp="1"/>
          </p:cNvSpPr>
          <p:nvPr>
            <p:ph type="body" sz="quarter" idx="15" hasCustomPrompt="1"/>
          </p:nvPr>
        </p:nvSpPr>
        <p:spPr>
          <a:xfrm>
            <a:off x="567169" y="1579757"/>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31338755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2_2/3 Container_V2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4147688"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7"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3452D623-0387-5442-A601-0032F70BE58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Text Placeholder 4">
            <a:extLst>
              <a:ext uri="{FF2B5EF4-FFF2-40B4-BE49-F238E27FC236}">
                <a16:creationId xmlns:a16="http://schemas.microsoft.com/office/drawing/2014/main" id="{F176D15E-33CA-3044-853D-83612F1F2DAB}"/>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4" name="Text Placeholder 4">
            <a:extLst>
              <a:ext uri="{FF2B5EF4-FFF2-40B4-BE49-F238E27FC236}">
                <a16:creationId xmlns:a16="http://schemas.microsoft.com/office/drawing/2014/main" id="{707DA9DF-5DC6-5540-A8E5-AD0030321834}"/>
              </a:ext>
            </a:extLst>
          </p:cNvPr>
          <p:cNvSpPr>
            <a:spLocks noGrp="1"/>
          </p:cNvSpPr>
          <p:nvPr>
            <p:ph type="body" sz="quarter" idx="19" hasCustomPrompt="1"/>
          </p:nvPr>
        </p:nvSpPr>
        <p:spPr>
          <a:xfrm>
            <a:off x="567170" y="2797101"/>
            <a:ext cx="3206180" cy="3254380"/>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 Placeholder 4">
            <a:extLst>
              <a:ext uri="{FF2B5EF4-FFF2-40B4-BE49-F238E27FC236}">
                <a16:creationId xmlns:a16="http://schemas.microsoft.com/office/drawing/2014/main" id="{C41E2C26-2E9E-6949-BC19-6D5F91B5C431}"/>
              </a:ext>
            </a:extLst>
          </p:cNvPr>
          <p:cNvSpPr>
            <a:spLocks noGrp="1"/>
          </p:cNvSpPr>
          <p:nvPr>
            <p:ph type="body" sz="quarter" idx="15" hasCustomPrompt="1"/>
          </p:nvPr>
        </p:nvSpPr>
        <p:spPr>
          <a:xfrm>
            <a:off x="567169" y="2208963"/>
            <a:ext cx="3206180"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361394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Intro_V3_Dark_Empty">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960021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2_1/2 Container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7" y="1414462"/>
            <a:ext cx="5713147" cy="4846322"/>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6178457" y="1414462"/>
            <a:ext cx="5713147" cy="4846322"/>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1" name="Text Placeholder 4">
            <a:extLst>
              <a:ext uri="{FF2B5EF4-FFF2-40B4-BE49-F238E27FC236}">
                <a16:creationId xmlns:a16="http://schemas.microsoft.com/office/drawing/2014/main" id="{6E7513E3-F9D7-9141-AC4F-114DC83E64DF}"/>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274A15-AFC0-CF45-961F-B3E9C0EDF259}"/>
              </a:ext>
            </a:extLst>
          </p:cNvPr>
          <p:cNvSpPr>
            <a:spLocks noGrp="1"/>
          </p:cNvSpPr>
          <p:nvPr>
            <p:ph type="body" sz="quarter" idx="17" hasCustomPrompt="1"/>
          </p:nvPr>
        </p:nvSpPr>
        <p:spPr>
          <a:xfrm>
            <a:off x="474697" y="2235081"/>
            <a:ext cx="5311418" cy="380690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0" name="TextBox 9">
            <a:extLst>
              <a:ext uri="{FF2B5EF4-FFF2-40B4-BE49-F238E27FC236}">
                <a16:creationId xmlns:a16="http://schemas.microsoft.com/office/drawing/2014/main" id="{A0BCD845-8173-D045-98AC-BF3A1D52C900}"/>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3" name="Text Placeholder 4">
            <a:extLst>
              <a:ext uri="{FF2B5EF4-FFF2-40B4-BE49-F238E27FC236}">
                <a16:creationId xmlns:a16="http://schemas.microsoft.com/office/drawing/2014/main" id="{4A204DF9-E769-4E48-A508-148E163A9C9A}"/>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4" name="Text Placeholder 4">
            <a:extLst>
              <a:ext uri="{FF2B5EF4-FFF2-40B4-BE49-F238E27FC236}">
                <a16:creationId xmlns:a16="http://schemas.microsoft.com/office/drawing/2014/main" id="{7D6C2D95-7646-4740-951F-2F4359FCC484}"/>
              </a:ext>
            </a:extLst>
          </p:cNvPr>
          <p:cNvSpPr>
            <a:spLocks noGrp="1"/>
          </p:cNvSpPr>
          <p:nvPr>
            <p:ph type="body" sz="quarter" idx="15" hasCustomPrompt="1"/>
          </p:nvPr>
        </p:nvSpPr>
        <p:spPr>
          <a:xfrm>
            <a:off x="474694" y="1646941"/>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5" name="Text Placeholder 4">
            <a:extLst>
              <a:ext uri="{FF2B5EF4-FFF2-40B4-BE49-F238E27FC236}">
                <a16:creationId xmlns:a16="http://schemas.microsoft.com/office/drawing/2014/main" id="{72D9AF64-D590-6647-A7B7-F2EC224F12C7}"/>
              </a:ext>
            </a:extLst>
          </p:cNvPr>
          <p:cNvSpPr>
            <a:spLocks noGrp="1"/>
          </p:cNvSpPr>
          <p:nvPr>
            <p:ph type="body" sz="quarter" idx="19" hasCustomPrompt="1"/>
          </p:nvPr>
        </p:nvSpPr>
        <p:spPr>
          <a:xfrm>
            <a:off x="6321965" y="2235081"/>
            <a:ext cx="5311418" cy="3806906"/>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6" name="Text Placeholder 4">
            <a:extLst>
              <a:ext uri="{FF2B5EF4-FFF2-40B4-BE49-F238E27FC236}">
                <a16:creationId xmlns:a16="http://schemas.microsoft.com/office/drawing/2014/main" id="{A3D9FA43-7EAA-C248-9329-08372A4F0B55}"/>
              </a:ext>
            </a:extLst>
          </p:cNvPr>
          <p:cNvSpPr>
            <a:spLocks noGrp="1"/>
          </p:cNvSpPr>
          <p:nvPr>
            <p:ph type="body" sz="quarter" idx="20" hasCustomPrompt="1"/>
          </p:nvPr>
        </p:nvSpPr>
        <p:spPr>
          <a:xfrm>
            <a:off x="6321961" y="1646941"/>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29759356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2_1/2 Container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7"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7"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2" y="2743179"/>
            <a:ext cx="5395346" cy="3240181"/>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6" y="2743179"/>
            <a:ext cx="5311418" cy="3240181"/>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Box 14">
            <a:extLst>
              <a:ext uri="{FF2B5EF4-FFF2-40B4-BE49-F238E27FC236}">
                <a16:creationId xmlns:a16="http://schemas.microsoft.com/office/drawing/2014/main" id="{CB551480-2219-BA49-AE59-C7CB29F43054}"/>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6" name="Text Placeholder 4">
            <a:extLst>
              <a:ext uri="{FF2B5EF4-FFF2-40B4-BE49-F238E27FC236}">
                <a16:creationId xmlns:a16="http://schemas.microsoft.com/office/drawing/2014/main" id="{35AB1B88-2FF8-8347-9D65-1ECDFF85DC8A}"/>
              </a:ext>
            </a:extLst>
          </p:cNvPr>
          <p:cNvSpPr>
            <a:spLocks noGrp="1"/>
          </p:cNvSpPr>
          <p:nvPr>
            <p:ph type="body" sz="quarter" idx="19"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4" y="2207915"/>
            <a:ext cx="5311417"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1" y="2207915"/>
            <a:ext cx="5395345" cy="434319"/>
          </a:xfrm>
          <a:prstGeom prst="rect">
            <a:avLst/>
          </a:prstGeom>
        </p:spPr>
        <p:txBody>
          <a:bodyPr lIns="0" tIns="45720" rIns="0" bIns="182880"/>
          <a:lstStyle>
            <a:lvl1pPr marL="0" indent="0">
              <a:lnSpc>
                <a:spcPct val="100000"/>
              </a:lnSpc>
              <a:spcBef>
                <a:spcPts val="0"/>
              </a:spcBef>
              <a:spcAft>
                <a:spcPts val="0"/>
              </a:spcAft>
              <a:buNone/>
              <a:defRPr sz="23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26046794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2_1/4 Sections_V1">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A9F59D2-5673-8642-9D9B-5B0865B93D7A}"/>
              </a:ext>
            </a:extLst>
          </p:cNvPr>
          <p:cNvSpPr/>
          <p:nvPr userDrawn="1"/>
        </p:nvSpPr>
        <p:spPr>
          <a:xfrm>
            <a:off x="335668" y="1414462"/>
            <a:ext cx="1155593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cxnSp>
        <p:nvCxnSpPr>
          <p:cNvPr id="14" name="Straight Connector 13">
            <a:extLst>
              <a:ext uri="{FF2B5EF4-FFF2-40B4-BE49-F238E27FC236}">
                <a16:creationId xmlns:a16="http://schemas.microsoft.com/office/drawing/2014/main" id="{4FC09F8C-3F96-A34B-BCCA-49D2E2295ABE}"/>
              </a:ext>
            </a:extLst>
          </p:cNvPr>
          <p:cNvCxnSpPr>
            <a:cxnSpLocks/>
          </p:cNvCxnSpPr>
          <p:nvPr userDrawn="1"/>
        </p:nvCxnSpPr>
        <p:spPr>
          <a:xfrm>
            <a:off x="3211956"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82F4BE1-BC3B-0E4E-A15A-0A3AC5E3EE05}"/>
              </a:ext>
            </a:extLst>
          </p:cNvPr>
          <p:cNvCxnSpPr>
            <a:cxnSpLocks/>
          </p:cNvCxnSpPr>
          <p:nvPr userDrawn="1"/>
        </p:nvCxnSpPr>
        <p:spPr>
          <a:xfrm>
            <a:off x="6085903"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042C53E-0BBC-FC4B-BC27-5C9E5FEA6D5D}"/>
              </a:ext>
            </a:extLst>
          </p:cNvPr>
          <p:cNvCxnSpPr>
            <a:cxnSpLocks/>
          </p:cNvCxnSpPr>
          <p:nvPr userDrawn="1"/>
        </p:nvCxnSpPr>
        <p:spPr>
          <a:xfrm>
            <a:off x="8973632"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87311"/>
            <a:ext cx="838912" cy="154019"/>
          </a:xfrm>
          <a:prstGeom prst="rect">
            <a:avLst/>
          </a:prstGeom>
        </p:spPr>
      </p:pic>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5"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6"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BDD459AE-8F46-AA47-96C6-D94A9E48F444}"/>
              </a:ext>
            </a:extLst>
          </p:cNvPr>
          <p:cNvSpPr>
            <a:spLocks noGrp="1"/>
          </p:cNvSpPr>
          <p:nvPr>
            <p:ph type="body" sz="quarter" idx="19" hasCustomPrompt="1"/>
          </p:nvPr>
        </p:nvSpPr>
        <p:spPr>
          <a:xfrm>
            <a:off x="3348637"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6" name="Text Placeholder 4">
            <a:extLst>
              <a:ext uri="{FF2B5EF4-FFF2-40B4-BE49-F238E27FC236}">
                <a16:creationId xmlns:a16="http://schemas.microsoft.com/office/drawing/2014/main" id="{B62C6EE0-9F1F-A04E-B745-72DB0A597AC2}"/>
              </a:ext>
            </a:extLst>
          </p:cNvPr>
          <p:cNvSpPr>
            <a:spLocks noGrp="1"/>
          </p:cNvSpPr>
          <p:nvPr>
            <p:ph type="body" sz="quarter" idx="20" hasCustomPrompt="1"/>
          </p:nvPr>
        </p:nvSpPr>
        <p:spPr>
          <a:xfrm>
            <a:off x="3348638"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0" name="Text Placeholder 4">
            <a:extLst>
              <a:ext uri="{FF2B5EF4-FFF2-40B4-BE49-F238E27FC236}">
                <a16:creationId xmlns:a16="http://schemas.microsoft.com/office/drawing/2014/main" id="{9AD2241C-8AF4-0B44-9C15-E4415A986821}"/>
              </a:ext>
            </a:extLst>
          </p:cNvPr>
          <p:cNvSpPr>
            <a:spLocks noGrp="1"/>
          </p:cNvSpPr>
          <p:nvPr>
            <p:ph type="body" sz="quarter" idx="21" hasCustomPrompt="1"/>
          </p:nvPr>
        </p:nvSpPr>
        <p:spPr>
          <a:xfrm>
            <a:off x="6222582"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1" name="Text Placeholder 4">
            <a:extLst>
              <a:ext uri="{FF2B5EF4-FFF2-40B4-BE49-F238E27FC236}">
                <a16:creationId xmlns:a16="http://schemas.microsoft.com/office/drawing/2014/main" id="{FD29387E-286C-F749-95B2-41C7EE511439}"/>
              </a:ext>
            </a:extLst>
          </p:cNvPr>
          <p:cNvSpPr>
            <a:spLocks noGrp="1"/>
          </p:cNvSpPr>
          <p:nvPr>
            <p:ph type="body" sz="quarter" idx="22" hasCustomPrompt="1"/>
          </p:nvPr>
        </p:nvSpPr>
        <p:spPr>
          <a:xfrm>
            <a:off x="6222581"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2" name="Text Placeholder 4">
            <a:extLst>
              <a:ext uri="{FF2B5EF4-FFF2-40B4-BE49-F238E27FC236}">
                <a16:creationId xmlns:a16="http://schemas.microsoft.com/office/drawing/2014/main" id="{E7DFF7A9-52A1-EA47-8405-969283B25FB3}"/>
              </a:ext>
            </a:extLst>
          </p:cNvPr>
          <p:cNvSpPr>
            <a:spLocks noGrp="1"/>
          </p:cNvSpPr>
          <p:nvPr>
            <p:ph type="body" sz="quarter" idx="23" hasCustomPrompt="1"/>
          </p:nvPr>
        </p:nvSpPr>
        <p:spPr>
          <a:xfrm>
            <a:off x="9110307" y="1579677"/>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3" name="Text Placeholder 4">
            <a:extLst>
              <a:ext uri="{FF2B5EF4-FFF2-40B4-BE49-F238E27FC236}">
                <a16:creationId xmlns:a16="http://schemas.microsoft.com/office/drawing/2014/main" id="{F5962A19-0C93-1140-82A1-91833AE6CE6F}"/>
              </a:ext>
            </a:extLst>
          </p:cNvPr>
          <p:cNvSpPr>
            <a:spLocks noGrp="1"/>
          </p:cNvSpPr>
          <p:nvPr>
            <p:ph type="body" sz="quarter" idx="24" hasCustomPrompt="1"/>
          </p:nvPr>
        </p:nvSpPr>
        <p:spPr>
          <a:xfrm>
            <a:off x="9110306" y="2028262"/>
            <a:ext cx="2650039" cy="4120857"/>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4" name="TextBox 23">
            <a:extLst>
              <a:ext uri="{FF2B5EF4-FFF2-40B4-BE49-F238E27FC236}">
                <a16:creationId xmlns:a16="http://schemas.microsoft.com/office/drawing/2014/main" id="{8DBB0C57-6F52-104B-B4DC-38A4CDD15D1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5" name="Text Placeholder 4">
            <a:extLst>
              <a:ext uri="{FF2B5EF4-FFF2-40B4-BE49-F238E27FC236}">
                <a16:creationId xmlns:a16="http://schemas.microsoft.com/office/drawing/2014/main" id="{B53F8500-C7C2-7346-ADFC-25DFF1E3E422}"/>
              </a:ext>
            </a:extLst>
          </p:cNvPr>
          <p:cNvSpPr>
            <a:spLocks noGrp="1"/>
          </p:cNvSpPr>
          <p:nvPr>
            <p:ph type="body" sz="quarter" idx="25"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86073993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2_1/4 Sections_V2">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87311"/>
            <a:ext cx="838912" cy="154019"/>
          </a:xfrm>
          <a:prstGeom prst="rect">
            <a:avLst/>
          </a:prstGeom>
        </p:spPr>
      </p:pic>
      <p:sp>
        <p:nvSpPr>
          <p:cNvPr id="5" name="Rounded Rectangle 4">
            <a:extLst>
              <a:ext uri="{FF2B5EF4-FFF2-40B4-BE49-F238E27FC236}">
                <a16:creationId xmlns:a16="http://schemas.microsoft.com/office/drawing/2014/main" id="{1482098F-4AA0-4E4F-8299-40EBE54067B5}"/>
              </a:ext>
            </a:extLst>
          </p:cNvPr>
          <p:cNvSpPr/>
          <p:nvPr userDrawn="1"/>
        </p:nvSpPr>
        <p:spPr>
          <a:xfrm>
            <a:off x="335668" y="2042700"/>
            <a:ext cx="1155593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cxnSp>
        <p:nvCxnSpPr>
          <p:cNvPr id="6" name="Straight Connector 5">
            <a:extLst>
              <a:ext uri="{FF2B5EF4-FFF2-40B4-BE49-F238E27FC236}">
                <a16:creationId xmlns:a16="http://schemas.microsoft.com/office/drawing/2014/main" id="{6E325A94-E49A-0C49-8F25-7128C6100FEF}"/>
              </a:ext>
            </a:extLst>
          </p:cNvPr>
          <p:cNvCxnSpPr>
            <a:cxnSpLocks/>
          </p:cNvCxnSpPr>
          <p:nvPr userDrawn="1"/>
        </p:nvCxnSpPr>
        <p:spPr>
          <a:xfrm>
            <a:off x="3211956"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F3B85CD-BD38-2445-BB08-3FFC22E453D5}"/>
              </a:ext>
            </a:extLst>
          </p:cNvPr>
          <p:cNvCxnSpPr>
            <a:cxnSpLocks/>
          </p:cNvCxnSpPr>
          <p:nvPr userDrawn="1"/>
        </p:nvCxnSpPr>
        <p:spPr>
          <a:xfrm>
            <a:off x="6085903"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76A5561-9A88-A44B-91A3-55BE3CF49041}"/>
              </a:ext>
            </a:extLst>
          </p:cNvPr>
          <p:cNvCxnSpPr>
            <a:cxnSpLocks/>
          </p:cNvCxnSpPr>
          <p:nvPr userDrawn="1"/>
        </p:nvCxnSpPr>
        <p:spPr>
          <a:xfrm>
            <a:off x="8973632"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6" name="Text Placeholder 4">
            <a:extLst>
              <a:ext uri="{FF2B5EF4-FFF2-40B4-BE49-F238E27FC236}">
                <a16:creationId xmlns:a16="http://schemas.microsoft.com/office/drawing/2014/main" id="{855DD65E-15CF-2940-A1F4-2E4CA35A4D81}"/>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5"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6"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1D3064C4-2F2E-6142-BC42-C2FF8FAFB9BB}"/>
              </a:ext>
            </a:extLst>
          </p:cNvPr>
          <p:cNvSpPr>
            <a:spLocks noGrp="1"/>
          </p:cNvSpPr>
          <p:nvPr>
            <p:ph type="body" sz="quarter" idx="19" hasCustomPrompt="1"/>
          </p:nvPr>
        </p:nvSpPr>
        <p:spPr>
          <a:xfrm>
            <a:off x="3348637"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3" name="Text Placeholder 4">
            <a:extLst>
              <a:ext uri="{FF2B5EF4-FFF2-40B4-BE49-F238E27FC236}">
                <a16:creationId xmlns:a16="http://schemas.microsoft.com/office/drawing/2014/main" id="{7E9E80A5-DAA9-234A-A908-0A69716F739D}"/>
              </a:ext>
            </a:extLst>
          </p:cNvPr>
          <p:cNvSpPr>
            <a:spLocks noGrp="1"/>
          </p:cNvSpPr>
          <p:nvPr>
            <p:ph type="body" sz="quarter" idx="20" hasCustomPrompt="1"/>
          </p:nvPr>
        </p:nvSpPr>
        <p:spPr>
          <a:xfrm>
            <a:off x="3348638"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4" name="Text Placeholder 4">
            <a:extLst>
              <a:ext uri="{FF2B5EF4-FFF2-40B4-BE49-F238E27FC236}">
                <a16:creationId xmlns:a16="http://schemas.microsoft.com/office/drawing/2014/main" id="{88DBCBF3-CF5A-1F47-AD0A-2982EB9E1D65}"/>
              </a:ext>
            </a:extLst>
          </p:cNvPr>
          <p:cNvSpPr>
            <a:spLocks noGrp="1"/>
          </p:cNvSpPr>
          <p:nvPr>
            <p:ph type="body" sz="quarter" idx="21" hasCustomPrompt="1"/>
          </p:nvPr>
        </p:nvSpPr>
        <p:spPr>
          <a:xfrm>
            <a:off x="6222582"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5" name="Text Placeholder 4">
            <a:extLst>
              <a:ext uri="{FF2B5EF4-FFF2-40B4-BE49-F238E27FC236}">
                <a16:creationId xmlns:a16="http://schemas.microsoft.com/office/drawing/2014/main" id="{903B0A64-65C7-3543-8158-2DCEC892F683}"/>
              </a:ext>
            </a:extLst>
          </p:cNvPr>
          <p:cNvSpPr>
            <a:spLocks noGrp="1"/>
          </p:cNvSpPr>
          <p:nvPr>
            <p:ph type="body" sz="quarter" idx="22" hasCustomPrompt="1"/>
          </p:nvPr>
        </p:nvSpPr>
        <p:spPr>
          <a:xfrm>
            <a:off x="6222581"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7" name="Text Placeholder 4">
            <a:extLst>
              <a:ext uri="{FF2B5EF4-FFF2-40B4-BE49-F238E27FC236}">
                <a16:creationId xmlns:a16="http://schemas.microsoft.com/office/drawing/2014/main" id="{3998B449-933E-6B46-9C0E-00BABDE93429}"/>
              </a:ext>
            </a:extLst>
          </p:cNvPr>
          <p:cNvSpPr>
            <a:spLocks noGrp="1"/>
          </p:cNvSpPr>
          <p:nvPr>
            <p:ph type="body" sz="quarter" idx="23" hasCustomPrompt="1"/>
          </p:nvPr>
        </p:nvSpPr>
        <p:spPr>
          <a:xfrm>
            <a:off x="9110307" y="2207915"/>
            <a:ext cx="2650042"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0" name="Text Placeholder 4">
            <a:extLst>
              <a:ext uri="{FF2B5EF4-FFF2-40B4-BE49-F238E27FC236}">
                <a16:creationId xmlns:a16="http://schemas.microsoft.com/office/drawing/2014/main" id="{4FA3CA78-0713-C549-8D88-33ED8B7E84C0}"/>
              </a:ext>
            </a:extLst>
          </p:cNvPr>
          <p:cNvSpPr>
            <a:spLocks noGrp="1"/>
          </p:cNvSpPr>
          <p:nvPr>
            <p:ph type="body" sz="quarter" idx="24" hasCustomPrompt="1"/>
          </p:nvPr>
        </p:nvSpPr>
        <p:spPr>
          <a:xfrm>
            <a:off x="9110306" y="2656499"/>
            <a:ext cx="2650039" cy="3492619"/>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3" name="TextBox 22">
            <a:extLst>
              <a:ext uri="{FF2B5EF4-FFF2-40B4-BE49-F238E27FC236}">
                <a16:creationId xmlns:a16="http://schemas.microsoft.com/office/drawing/2014/main" id="{E3AA34FD-1F6E-2C4F-9C28-704ED980CBAD}"/>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4" name="Text Placeholder 4">
            <a:extLst>
              <a:ext uri="{FF2B5EF4-FFF2-40B4-BE49-F238E27FC236}">
                <a16:creationId xmlns:a16="http://schemas.microsoft.com/office/drawing/2014/main" id="{B33B9729-4E49-2D4E-AD18-69AAA01FBF44}"/>
              </a:ext>
            </a:extLst>
          </p:cNvPr>
          <p:cNvSpPr>
            <a:spLocks noGrp="1"/>
          </p:cNvSpPr>
          <p:nvPr>
            <p:ph type="body" sz="quarter" idx="25"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0287714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2_3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3" y="3091160"/>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4235218" y="3091159"/>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7995740" y="3091160"/>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6" y="1689389"/>
            <a:ext cx="1927543" cy="1203196"/>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4235219" y="1689389"/>
            <a:ext cx="1927543" cy="1203196"/>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7995742" y="1689389"/>
            <a:ext cx="1927543" cy="1203196"/>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5" name="Text Placeholder 4">
            <a:extLst>
              <a:ext uri="{FF2B5EF4-FFF2-40B4-BE49-F238E27FC236}">
                <a16:creationId xmlns:a16="http://schemas.microsoft.com/office/drawing/2014/main" id="{9200CA25-2EB6-C546-B8A5-29C8637E1574}"/>
              </a:ext>
            </a:extLst>
          </p:cNvPr>
          <p:cNvSpPr>
            <a:spLocks noGrp="1"/>
          </p:cNvSpPr>
          <p:nvPr>
            <p:ph type="body" sz="quarter" idx="17" hasCustomPrompt="1"/>
          </p:nvPr>
        </p:nvSpPr>
        <p:spPr>
          <a:xfrm>
            <a:off x="474695" y="1016459"/>
            <a:ext cx="10718239" cy="447929"/>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Supporting sub-text describing the page &gt;</a:t>
            </a:r>
          </a:p>
        </p:txBody>
      </p:sp>
      <p:sp>
        <p:nvSpPr>
          <p:cNvPr id="17" name="Text Placeholder 4">
            <a:extLst>
              <a:ext uri="{FF2B5EF4-FFF2-40B4-BE49-F238E27FC236}">
                <a16:creationId xmlns:a16="http://schemas.microsoft.com/office/drawing/2014/main" id="{C6E8022B-1A8B-2E49-B436-79782AF71B9B}"/>
              </a:ext>
            </a:extLst>
          </p:cNvPr>
          <p:cNvSpPr>
            <a:spLocks noGrp="1"/>
          </p:cNvSpPr>
          <p:nvPr>
            <p:ph type="body" sz="quarter" idx="26" hasCustomPrompt="1"/>
          </p:nvPr>
        </p:nvSpPr>
        <p:spPr>
          <a:xfrm>
            <a:off x="474693" y="3631001"/>
            <a:ext cx="319719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8FC2E49C-6804-0B4F-94E3-86080C2809AE}"/>
              </a:ext>
            </a:extLst>
          </p:cNvPr>
          <p:cNvSpPr>
            <a:spLocks noGrp="1"/>
          </p:cNvSpPr>
          <p:nvPr>
            <p:ph type="body" sz="quarter" idx="27" hasCustomPrompt="1"/>
          </p:nvPr>
        </p:nvSpPr>
        <p:spPr>
          <a:xfrm>
            <a:off x="4235216" y="3631001"/>
            <a:ext cx="319719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D311BDD5-5B98-E647-AD7A-F5117CCF57EB}"/>
              </a:ext>
            </a:extLst>
          </p:cNvPr>
          <p:cNvSpPr>
            <a:spLocks noGrp="1"/>
          </p:cNvSpPr>
          <p:nvPr>
            <p:ph type="body" sz="quarter" idx="28" hasCustomPrompt="1"/>
          </p:nvPr>
        </p:nvSpPr>
        <p:spPr>
          <a:xfrm>
            <a:off x="7995740" y="3631001"/>
            <a:ext cx="319719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3" name="TextBox 22">
            <a:extLst>
              <a:ext uri="{FF2B5EF4-FFF2-40B4-BE49-F238E27FC236}">
                <a16:creationId xmlns:a16="http://schemas.microsoft.com/office/drawing/2014/main" id="{8A9CE9BF-95A7-E645-BE11-817A0144C9E2}"/>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4" name="Text Placeholder 4">
            <a:extLst>
              <a:ext uri="{FF2B5EF4-FFF2-40B4-BE49-F238E27FC236}">
                <a16:creationId xmlns:a16="http://schemas.microsoft.com/office/drawing/2014/main" id="{7FA3634D-E9E9-584A-8140-D6724C297842}"/>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6858547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2_4 Ideas_Vertical">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5"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3284490"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6093769"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5"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3284490"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6093769"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31" name="Text Placeholder 4">
            <a:extLst>
              <a:ext uri="{FF2B5EF4-FFF2-40B4-BE49-F238E27FC236}">
                <a16:creationId xmlns:a16="http://schemas.microsoft.com/office/drawing/2014/main" id="{B8D61C80-C7C7-A947-B8E8-AF7BC3E3AC0B}"/>
              </a:ext>
            </a:extLst>
          </p:cNvPr>
          <p:cNvSpPr>
            <a:spLocks noGrp="1"/>
          </p:cNvSpPr>
          <p:nvPr>
            <p:ph type="body" sz="quarter" idx="39" hasCustomPrompt="1"/>
          </p:nvPr>
        </p:nvSpPr>
        <p:spPr>
          <a:xfrm>
            <a:off x="8901334" y="3158517"/>
            <a:ext cx="251951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3" name="Picture Placeholder 31">
            <a:extLst>
              <a:ext uri="{FF2B5EF4-FFF2-40B4-BE49-F238E27FC236}">
                <a16:creationId xmlns:a16="http://schemas.microsoft.com/office/drawing/2014/main" id="{3C89305C-41EB-0840-97F3-E61C4774D840}"/>
              </a:ext>
            </a:extLst>
          </p:cNvPr>
          <p:cNvSpPr>
            <a:spLocks noGrp="1"/>
          </p:cNvSpPr>
          <p:nvPr>
            <p:ph type="pic" sz="quarter" idx="40" hasCustomPrompt="1"/>
          </p:nvPr>
        </p:nvSpPr>
        <p:spPr>
          <a:xfrm>
            <a:off x="8901334" y="1366964"/>
            <a:ext cx="2519515"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7" name="Text Placeholder 4">
            <a:extLst>
              <a:ext uri="{FF2B5EF4-FFF2-40B4-BE49-F238E27FC236}">
                <a16:creationId xmlns:a16="http://schemas.microsoft.com/office/drawing/2014/main" id="{55A1FE00-C9CE-2546-8C87-8240AF9CDA58}"/>
              </a:ext>
            </a:extLst>
          </p:cNvPr>
          <p:cNvSpPr>
            <a:spLocks noGrp="1"/>
          </p:cNvSpPr>
          <p:nvPr>
            <p:ph type="body" sz="quarter" idx="26" hasCustomPrompt="1"/>
          </p:nvPr>
        </p:nvSpPr>
        <p:spPr>
          <a:xfrm>
            <a:off x="474695"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02945BEF-FD54-5A4F-9A81-9BD0EF86D73C}"/>
              </a:ext>
            </a:extLst>
          </p:cNvPr>
          <p:cNvSpPr>
            <a:spLocks noGrp="1"/>
          </p:cNvSpPr>
          <p:nvPr>
            <p:ph type="body" sz="quarter" idx="41" hasCustomPrompt="1"/>
          </p:nvPr>
        </p:nvSpPr>
        <p:spPr>
          <a:xfrm>
            <a:off x="3282259"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139FB3AD-3B74-9848-AE29-C10C63A80734}"/>
              </a:ext>
            </a:extLst>
          </p:cNvPr>
          <p:cNvSpPr>
            <a:spLocks noGrp="1"/>
          </p:cNvSpPr>
          <p:nvPr>
            <p:ph type="body" sz="quarter" idx="42" hasCustomPrompt="1"/>
          </p:nvPr>
        </p:nvSpPr>
        <p:spPr>
          <a:xfrm>
            <a:off x="6093769"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0" name="Text Placeholder 4">
            <a:extLst>
              <a:ext uri="{FF2B5EF4-FFF2-40B4-BE49-F238E27FC236}">
                <a16:creationId xmlns:a16="http://schemas.microsoft.com/office/drawing/2014/main" id="{59CB2515-0A28-6A48-B449-6B7CDEB48F6A}"/>
              </a:ext>
            </a:extLst>
          </p:cNvPr>
          <p:cNvSpPr>
            <a:spLocks noGrp="1"/>
          </p:cNvSpPr>
          <p:nvPr>
            <p:ph type="body" sz="quarter" idx="43" hasCustomPrompt="1"/>
          </p:nvPr>
        </p:nvSpPr>
        <p:spPr>
          <a:xfrm>
            <a:off x="8901333" y="3698361"/>
            <a:ext cx="2519515" cy="2109802"/>
          </a:xfrm>
          <a:prstGeom prst="rect">
            <a:avLst/>
          </a:prstGeom>
        </p:spPr>
        <p:txBody>
          <a:bodyPr lIns="0" tIns="45720" rIns="0" bIns="182880"/>
          <a:lstStyle>
            <a:lvl1pPr marL="173626" indent="-177688">
              <a:lnSpc>
                <a:spcPct val="100000"/>
              </a:lnSpc>
              <a:spcBef>
                <a:spcPts val="300"/>
              </a:spcBef>
              <a:spcAft>
                <a:spcPts val="300"/>
              </a:spcAft>
              <a:buFont typeface="Arial" panose="020B0604020202020204" pitchFamily="34" charset="0"/>
              <a:buChar char="•"/>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1" name="TextBox 20">
            <a:extLst>
              <a:ext uri="{FF2B5EF4-FFF2-40B4-BE49-F238E27FC236}">
                <a16:creationId xmlns:a16="http://schemas.microsoft.com/office/drawing/2014/main" id="{FE5C04E6-B29C-494C-A676-D49E42131683}"/>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22" name="Text Placeholder 4">
            <a:extLst>
              <a:ext uri="{FF2B5EF4-FFF2-40B4-BE49-F238E27FC236}">
                <a16:creationId xmlns:a16="http://schemas.microsoft.com/office/drawing/2014/main" id="{43F24B43-2A6F-6948-98DD-F57676A91AB5}"/>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3408736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2_4 Ideas_Horizontal">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30" name="Text Placeholder 4">
            <a:extLst>
              <a:ext uri="{FF2B5EF4-FFF2-40B4-BE49-F238E27FC236}">
                <a16:creationId xmlns:a16="http://schemas.microsoft.com/office/drawing/2014/main" id="{C4469257-1DB7-2149-87DA-21032C6712C1}"/>
              </a:ext>
            </a:extLst>
          </p:cNvPr>
          <p:cNvSpPr>
            <a:spLocks noGrp="1"/>
          </p:cNvSpPr>
          <p:nvPr>
            <p:ph type="body" sz="quarter" idx="18" hasCustomPrompt="1"/>
          </p:nvPr>
        </p:nvSpPr>
        <p:spPr>
          <a:xfrm>
            <a:off x="2814367" y="1932698"/>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31" name="Text Placeholder 4">
            <a:extLst>
              <a:ext uri="{FF2B5EF4-FFF2-40B4-BE49-F238E27FC236}">
                <a16:creationId xmlns:a16="http://schemas.microsoft.com/office/drawing/2014/main" id="{6930371A-FFE7-5443-B8CB-CDD94247BCA3}"/>
              </a:ext>
            </a:extLst>
          </p:cNvPr>
          <p:cNvSpPr>
            <a:spLocks noGrp="1"/>
          </p:cNvSpPr>
          <p:nvPr>
            <p:ph type="body" sz="quarter" idx="21" hasCustomPrompt="1"/>
          </p:nvPr>
        </p:nvSpPr>
        <p:spPr>
          <a:xfrm>
            <a:off x="2814366" y="1428867"/>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33" name="Picture Placeholder 31">
            <a:extLst>
              <a:ext uri="{FF2B5EF4-FFF2-40B4-BE49-F238E27FC236}">
                <a16:creationId xmlns:a16="http://schemas.microsoft.com/office/drawing/2014/main" id="{A690D148-3930-CE42-ADCF-BFE8B0EF88FD}"/>
              </a:ext>
            </a:extLst>
          </p:cNvPr>
          <p:cNvSpPr>
            <a:spLocks noGrp="1"/>
          </p:cNvSpPr>
          <p:nvPr>
            <p:ph type="pic" sz="quarter" idx="22" hasCustomPrompt="1"/>
          </p:nvPr>
        </p:nvSpPr>
        <p:spPr>
          <a:xfrm>
            <a:off x="474696" y="1428869"/>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4" name="Picture Placeholder 31">
            <a:extLst>
              <a:ext uri="{FF2B5EF4-FFF2-40B4-BE49-F238E27FC236}">
                <a16:creationId xmlns:a16="http://schemas.microsoft.com/office/drawing/2014/main" id="{402575F2-2B6E-4848-94CB-C3CAC48F6F24}"/>
              </a:ext>
            </a:extLst>
          </p:cNvPr>
          <p:cNvSpPr>
            <a:spLocks noGrp="1"/>
          </p:cNvSpPr>
          <p:nvPr>
            <p:ph type="pic" sz="quarter" idx="23" hasCustomPrompt="1"/>
          </p:nvPr>
        </p:nvSpPr>
        <p:spPr>
          <a:xfrm>
            <a:off x="474696" y="3700838"/>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7" name="Text Placeholder 4">
            <a:extLst>
              <a:ext uri="{FF2B5EF4-FFF2-40B4-BE49-F238E27FC236}">
                <a16:creationId xmlns:a16="http://schemas.microsoft.com/office/drawing/2014/main" id="{F899C503-812F-BF4D-B8B9-A4B0483C7BDE}"/>
              </a:ext>
            </a:extLst>
          </p:cNvPr>
          <p:cNvSpPr>
            <a:spLocks noGrp="1"/>
          </p:cNvSpPr>
          <p:nvPr>
            <p:ph type="body" sz="quarter" idx="25"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38" name="Picture Placeholder 31">
            <a:extLst>
              <a:ext uri="{FF2B5EF4-FFF2-40B4-BE49-F238E27FC236}">
                <a16:creationId xmlns:a16="http://schemas.microsoft.com/office/drawing/2014/main" id="{55FA4525-029D-984A-BD88-F286D55AFFDE}"/>
              </a:ext>
            </a:extLst>
          </p:cNvPr>
          <p:cNvSpPr>
            <a:spLocks noGrp="1"/>
          </p:cNvSpPr>
          <p:nvPr>
            <p:ph type="pic" sz="quarter" idx="26" hasCustomPrompt="1"/>
          </p:nvPr>
        </p:nvSpPr>
        <p:spPr>
          <a:xfrm>
            <a:off x="6096002" y="1428869"/>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9" name="Picture Placeholder 31">
            <a:extLst>
              <a:ext uri="{FF2B5EF4-FFF2-40B4-BE49-F238E27FC236}">
                <a16:creationId xmlns:a16="http://schemas.microsoft.com/office/drawing/2014/main" id="{865BA62A-6283-724B-A70C-A71A95217D04}"/>
              </a:ext>
            </a:extLst>
          </p:cNvPr>
          <p:cNvSpPr>
            <a:spLocks noGrp="1"/>
          </p:cNvSpPr>
          <p:nvPr>
            <p:ph type="pic" sz="quarter" idx="27" hasCustomPrompt="1"/>
          </p:nvPr>
        </p:nvSpPr>
        <p:spPr>
          <a:xfrm>
            <a:off x="6096002" y="3700838"/>
            <a:ext cx="2154206" cy="1626317"/>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40" name="Text Placeholder 4">
            <a:extLst>
              <a:ext uri="{FF2B5EF4-FFF2-40B4-BE49-F238E27FC236}">
                <a16:creationId xmlns:a16="http://schemas.microsoft.com/office/drawing/2014/main" id="{C3CCDFD7-A60B-744E-9013-9F6B9F6D6267}"/>
              </a:ext>
            </a:extLst>
          </p:cNvPr>
          <p:cNvSpPr>
            <a:spLocks noGrp="1"/>
          </p:cNvSpPr>
          <p:nvPr>
            <p:ph type="body" sz="quarter" idx="28" hasCustomPrompt="1"/>
          </p:nvPr>
        </p:nvSpPr>
        <p:spPr>
          <a:xfrm>
            <a:off x="2814367" y="4204666"/>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41" name="Text Placeholder 4">
            <a:extLst>
              <a:ext uri="{FF2B5EF4-FFF2-40B4-BE49-F238E27FC236}">
                <a16:creationId xmlns:a16="http://schemas.microsoft.com/office/drawing/2014/main" id="{017A2FFC-1CFD-E648-9D59-DD20F5758FEF}"/>
              </a:ext>
            </a:extLst>
          </p:cNvPr>
          <p:cNvSpPr>
            <a:spLocks noGrp="1"/>
          </p:cNvSpPr>
          <p:nvPr>
            <p:ph type="body" sz="quarter" idx="29" hasCustomPrompt="1"/>
          </p:nvPr>
        </p:nvSpPr>
        <p:spPr>
          <a:xfrm>
            <a:off x="2814366" y="3700834"/>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42" name="Text Placeholder 4">
            <a:extLst>
              <a:ext uri="{FF2B5EF4-FFF2-40B4-BE49-F238E27FC236}">
                <a16:creationId xmlns:a16="http://schemas.microsoft.com/office/drawing/2014/main" id="{272EF51A-70C4-C44E-AA99-C5F103F63EC2}"/>
              </a:ext>
            </a:extLst>
          </p:cNvPr>
          <p:cNvSpPr>
            <a:spLocks noGrp="1"/>
          </p:cNvSpPr>
          <p:nvPr>
            <p:ph type="body" sz="quarter" idx="30" hasCustomPrompt="1"/>
          </p:nvPr>
        </p:nvSpPr>
        <p:spPr>
          <a:xfrm>
            <a:off x="8435672" y="1932698"/>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43" name="Text Placeholder 4">
            <a:extLst>
              <a:ext uri="{FF2B5EF4-FFF2-40B4-BE49-F238E27FC236}">
                <a16:creationId xmlns:a16="http://schemas.microsoft.com/office/drawing/2014/main" id="{B06518DB-B992-2943-BDF4-3F137DA9BBCF}"/>
              </a:ext>
            </a:extLst>
          </p:cNvPr>
          <p:cNvSpPr>
            <a:spLocks noGrp="1"/>
          </p:cNvSpPr>
          <p:nvPr>
            <p:ph type="body" sz="quarter" idx="31" hasCustomPrompt="1"/>
          </p:nvPr>
        </p:nvSpPr>
        <p:spPr>
          <a:xfrm>
            <a:off x="8435671" y="1428867"/>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44" name="Text Placeholder 4">
            <a:extLst>
              <a:ext uri="{FF2B5EF4-FFF2-40B4-BE49-F238E27FC236}">
                <a16:creationId xmlns:a16="http://schemas.microsoft.com/office/drawing/2014/main" id="{8197C2FD-CAD6-2F4B-8E2C-4F35E7A532B6}"/>
              </a:ext>
            </a:extLst>
          </p:cNvPr>
          <p:cNvSpPr>
            <a:spLocks noGrp="1"/>
          </p:cNvSpPr>
          <p:nvPr>
            <p:ph type="body" sz="quarter" idx="32" hasCustomPrompt="1"/>
          </p:nvPr>
        </p:nvSpPr>
        <p:spPr>
          <a:xfrm>
            <a:off x="8435672" y="4204666"/>
            <a:ext cx="2742370"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Brief paragraph describing the above title &gt;</a:t>
            </a:r>
          </a:p>
        </p:txBody>
      </p:sp>
      <p:sp>
        <p:nvSpPr>
          <p:cNvPr id="45" name="Text Placeholder 4">
            <a:extLst>
              <a:ext uri="{FF2B5EF4-FFF2-40B4-BE49-F238E27FC236}">
                <a16:creationId xmlns:a16="http://schemas.microsoft.com/office/drawing/2014/main" id="{4140B2F0-C90E-AE4B-AF88-1D60EF17C68E}"/>
              </a:ext>
            </a:extLst>
          </p:cNvPr>
          <p:cNvSpPr>
            <a:spLocks noGrp="1"/>
          </p:cNvSpPr>
          <p:nvPr>
            <p:ph type="body" sz="quarter" idx="33" hasCustomPrompt="1"/>
          </p:nvPr>
        </p:nvSpPr>
        <p:spPr>
          <a:xfrm>
            <a:off x="8435671" y="3700834"/>
            <a:ext cx="2742370"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&gt;</a:t>
            </a:r>
          </a:p>
        </p:txBody>
      </p:sp>
      <p:sp>
        <p:nvSpPr>
          <p:cNvPr id="17" name="TextBox 16">
            <a:extLst>
              <a:ext uri="{FF2B5EF4-FFF2-40B4-BE49-F238E27FC236}">
                <a16:creationId xmlns:a16="http://schemas.microsoft.com/office/drawing/2014/main" id="{BB44061E-CFEE-8C4E-9844-9146E9513518}"/>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8" name="Text Placeholder 4">
            <a:extLst>
              <a:ext uri="{FF2B5EF4-FFF2-40B4-BE49-F238E27FC236}">
                <a16:creationId xmlns:a16="http://schemas.microsoft.com/office/drawing/2014/main" id="{707F17C3-EDC7-8440-AF59-012979982ADB}"/>
              </a:ext>
            </a:extLst>
          </p:cNvPr>
          <p:cNvSpPr>
            <a:spLocks noGrp="1"/>
          </p:cNvSpPr>
          <p:nvPr>
            <p:ph type="body" sz="quarter" idx="34"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41327815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2_6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392945"/>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2" y="2991899"/>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D92B04DB-6A3C-2142-B543-DC2F7D0FEFA5}"/>
              </a:ext>
            </a:extLst>
          </p:cNvPr>
          <p:cNvSpPr>
            <a:spLocks noGrp="1"/>
          </p:cNvSpPr>
          <p:nvPr>
            <p:ph type="body" sz="quarter" idx="13" hasCustomPrompt="1"/>
          </p:nvPr>
        </p:nvSpPr>
        <p:spPr>
          <a:xfrm>
            <a:off x="474695" y="471084"/>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7" name="Text Placeholder 4">
            <a:extLst>
              <a:ext uri="{FF2B5EF4-FFF2-40B4-BE49-F238E27FC236}">
                <a16:creationId xmlns:a16="http://schemas.microsoft.com/office/drawing/2014/main" id="{38D388CA-A84E-8B4D-BDF6-C2FCF29539DB}"/>
              </a:ext>
            </a:extLst>
          </p:cNvPr>
          <p:cNvSpPr>
            <a:spLocks noGrp="1"/>
          </p:cNvSpPr>
          <p:nvPr>
            <p:ph type="body" sz="quarter" idx="17" hasCustomPrompt="1"/>
          </p:nvPr>
        </p:nvSpPr>
        <p:spPr>
          <a:xfrm>
            <a:off x="474695" y="1016456"/>
            <a:ext cx="10718239" cy="824700"/>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23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Optional supporting sub-text describing the page &gt;</a:t>
            </a:r>
          </a:p>
          <a:p>
            <a:pPr marL="0" marR="0" lvl="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&gt;</a:t>
            </a:r>
          </a:p>
          <a:p>
            <a:pPr lvl="0"/>
            <a:endParaRPr lang="en-US"/>
          </a:p>
        </p:txBody>
      </p:sp>
      <p:sp>
        <p:nvSpPr>
          <p:cNvPr id="18" name="Picture Placeholder 31">
            <a:extLst>
              <a:ext uri="{FF2B5EF4-FFF2-40B4-BE49-F238E27FC236}">
                <a16:creationId xmlns:a16="http://schemas.microsoft.com/office/drawing/2014/main" id="{2B8747D2-4916-EB49-8F30-5198DA5D89EA}"/>
              </a:ext>
            </a:extLst>
          </p:cNvPr>
          <p:cNvSpPr>
            <a:spLocks noGrp="1"/>
          </p:cNvSpPr>
          <p:nvPr>
            <p:ph type="pic" sz="quarter" idx="23" hasCustomPrompt="1"/>
          </p:nvPr>
        </p:nvSpPr>
        <p:spPr>
          <a:xfrm>
            <a:off x="474695" y="1942101"/>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9" name="Picture Placeholder 31">
            <a:extLst>
              <a:ext uri="{FF2B5EF4-FFF2-40B4-BE49-F238E27FC236}">
                <a16:creationId xmlns:a16="http://schemas.microsoft.com/office/drawing/2014/main" id="{056E0101-432C-9548-9236-A81F420A6A49}"/>
              </a:ext>
            </a:extLst>
          </p:cNvPr>
          <p:cNvSpPr>
            <a:spLocks noGrp="1"/>
          </p:cNvSpPr>
          <p:nvPr>
            <p:ph type="pic" sz="quarter" idx="24" hasCustomPrompt="1"/>
          </p:nvPr>
        </p:nvSpPr>
        <p:spPr>
          <a:xfrm>
            <a:off x="4235216" y="1942101"/>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0" name="Picture Placeholder 31">
            <a:extLst>
              <a:ext uri="{FF2B5EF4-FFF2-40B4-BE49-F238E27FC236}">
                <a16:creationId xmlns:a16="http://schemas.microsoft.com/office/drawing/2014/main" id="{A1B58830-FD2D-2941-A358-8028F87DC7CD}"/>
              </a:ext>
            </a:extLst>
          </p:cNvPr>
          <p:cNvSpPr>
            <a:spLocks noGrp="1"/>
          </p:cNvSpPr>
          <p:nvPr>
            <p:ph type="pic" sz="quarter" idx="25" hasCustomPrompt="1"/>
          </p:nvPr>
        </p:nvSpPr>
        <p:spPr>
          <a:xfrm>
            <a:off x="7995738" y="1942101"/>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1" name="Text Placeholder 4">
            <a:extLst>
              <a:ext uri="{FF2B5EF4-FFF2-40B4-BE49-F238E27FC236}">
                <a16:creationId xmlns:a16="http://schemas.microsoft.com/office/drawing/2014/main" id="{1CFA0F23-4007-B248-96E3-1683E677C915}"/>
              </a:ext>
            </a:extLst>
          </p:cNvPr>
          <p:cNvSpPr>
            <a:spLocks noGrp="1"/>
          </p:cNvSpPr>
          <p:nvPr>
            <p:ph type="body" sz="quarter" idx="26" hasCustomPrompt="1"/>
          </p:nvPr>
        </p:nvSpPr>
        <p:spPr>
          <a:xfrm>
            <a:off x="4235215" y="2991899"/>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C6244A06-D6E5-1D4F-855C-BD12E566316E}"/>
              </a:ext>
            </a:extLst>
          </p:cNvPr>
          <p:cNvSpPr>
            <a:spLocks noGrp="1"/>
          </p:cNvSpPr>
          <p:nvPr>
            <p:ph type="body" sz="quarter" idx="27" hasCustomPrompt="1"/>
          </p:nvPr>
        </p:nvSpPr>
        <p:spPr>
          <a:xfrm>
            <a:off x="7995738" y="2991899"/>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55" name="Text Placeholder 4">
            <a:extLst>
              <a:ext uri="{FF2B5EF4-FFF2-40B4-BE49-F238E27FC236}">
                <a16:creationId xmlns:a16="http://schemas.microsoft.com/office/drawing/2014/main" id="{9D54B5AF-D0FE-A24D-87A2-BF0F30D30AC2}"/>
              </a:ext>
            </a:extLst>
          </p:cNvPr>
          <p:cNvSpPr>
            <a:spLocks noGrp="1"/>
          </p:cNvSpPr>
          <p:nvPr>
            <p:ph type="body" sz="quarter" idx="28" hasCustomPrompt="1"/>
          </p:nvPr>
        </p:nvSpPr>
        <p:spPr>
          <a:xfrm>
            <a:off x="474692" y="4892291"/>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56" name="Picture Placeholder 31">
            <a:extLst>
              <a:ext uri="{FF2B5EF4-FFF2-40B4-BE49-F238E27FC236}">
                <a16:creationId xmlns:a16="http://schemas.microsoft.com/office/drawing/2014/main" id="{495FF8B1-493C-374B-A167-13B29A07C22D}"/>
              </a:ext>
            </a:extLst>
          </p:cNvPr>
          <p:cNvSpPr>
            <a:spLocks noGrp="1"/>
          </p:cNvSpPr>
          <p:nvPr>
            <p:ph type="pic" sz="quarter" idx="29" hasCustomPrompt="1"/>
          </p:nvPr>
        </p:nvSpPr>
        <p:spPr>
          <a:xfrm>
            <a:off x="474695" y="3842495"/>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7" name="Picture Placeholder 31">
            <a:extLst>
              <a:ext uri="{FF2B5EF4-FFF2-40B4-BE49-F238E27FC236}">
                <a16:creationId xmlns:a16="http://schemas.microsoft.com/office/drawing/2014/main" id="{FE14B21B-D94E-494E-9C5E-2DB9755E419C}"/>
              </a:ext>
            </a:extLst>
          </p:cNvPr>
          <p:cNvSpPr>
            <a:spLocks noGrp="1"/>
          </p:cNvSpPr>
          <p:nvPr>
            <p:ph type="pic" sz="quarter" idx="30" hasCustomPrompt="1"/>
          </p:nvPr>
        </p:nvSpPr>
        <p:spPr>
          <a:xfrm>
            <a:off x="4235216" y="3842495"/>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8" name="Picture Placeholder 31">
            <a:extLst>
              <a:ext uri="{FF2B5EF4-FFF2-40B4-BE49-F238E27FC236}">
                <a16:creationId xmlns:a16="http://schemas.microsoft.com/office/drawing/2014/main" id="{C49B1FBC-0218-204E-BF39-7847430FF993}"/>
              </a:ext>
            </a:extLst>
          </p:cNvPr>
          <p:cNvSpPr>
            <a:spLocks noGrp="1"/>
          </p:cNvSpPr>
          <p:nvPr>
            <p:ph type="pic" sz="quarter" idx="31" hasCustomPrompt="1"/>
          </p:nvPr>
        </p:nvSpPr>
        <p:spPr>
          <a:xfrm>
            <a:off x="7995738" y="3842495"/>
            <a:ext cx="1673780" cy="1044794"/>
          </a:xfrm>
          <a:prstGeom prst="rect">
            <a:avLst/>
          </a:prstGeom>
        </p:spPr>
        <p:txBody>
          <a:bodyPr/>
          <a:lstStyle>
            <a:lvl1pPr marL="0" marR="0" indent="0" algn="l" defTabSz="913822" rtl="0" eaLnBrk="1" fontAlgn="auto" latinLnBrk="0" hangingPunct="1">
              <a:lnSpc>
                <a:spcPct val="90000"/>
              </a:lnSpc>
              <a:spcBef>
                <a:spcPts val="999"/>
              </a:spcBef>
              <a:spcAft>
                <a:spcPts val="0"/>
              </a:spcAft>
              <a:buClrTx/>
              <a:buSzTx/>
              <a:buFontTx/>
              <a:buNone/>
              <a:tabLst/>
              <a:defRPr sz="1598" b="0" i="0">
                <a:latin typeface="UniversNext for MORNPC Cn" panose="020B0506030202020203" pitchFamily="34" charset="0"/>
              </a:defRPr>
            </a:lvl1pPr>
          </a:lstStyle>
          <a:p>
            <a:pPr marL="228455" marR="0" lvl="0" indent="-228455" algn="l" defTabSz="913822" rtl="0" eaLnBrk="1" fontAlgn="auto" latinLnBrk="0" hangingPunct="1">
              <a:lnSpc>
                <a:spcPct val="90000"/>
              </a:lnSpc>
              <a:spcBef>
                <a:spcPts val="999"/>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9" name="Text Placeholder 4">
            <a:extLst>
              <a:ext uri="{FF2B5EF4-FFF2-40B4-BE49-F238E27FC236}">
                <a16:creationId xmlns:a16="http://schemas.microsoft.com/office/drawing/2014/main" id="{F0EB3283-2BB7-8D4A-880E-76510A48C097}"/>
              </a:ext>
            </a:extLst>
          </p:cNvPr>
          <p:cNvSpPr>
            <a:spLocks noGrp="1"/>
          </p:cNvSpPr>
          <p:nvPr>
            <p:ph type="body" sz="quarter" idx="32" hasCustomPrompt="1"/>
          </p:nvPr>
        </p:nvSpPr>
        <p:spPr>
          <a:xfrm>
            <a:off x="4235215" y="4892291"/>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60" name="Text Placeholder 4">
            <a:extLst>
              <a:ext uri="{FF2B5EF4-FFF2-40B4-BE49-F238E27FC236}">
                <a16:creationId xmlns:a16="http://schemas.microsoft.com/office/drawing/2014/main" id="{7FE69B65-2EF3-E846-B7CF-607212670694}"/>
              </a:ext>
            </a:extLst>
          </p:cNvPr>
          <p:cNvSpPr>
            <a:spLocks noGrp="1"/>
          </p:cNvSpPr>
          <p:nvPr>
            <p:ph type="body" sz="quarter" idx="33" hasCustomPrompt="1"/>
          </p:nvPr>
        </p:nvSpPr>
        <p:spPr>
          <a:xfrm>
            <a:off x="7995738" y="4892291"/>
            <a:ext cx="3197195" cy="697026"/>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Sub-header can extend to a second line &gt;</a:t>
            </a:r>
          </a:p>
        </p:txBody>
      </p:sp>
      <p:sp>
        <p:nvSpPr>
          <p:cNvPr id="36" name="TextBox 35">
            <a:extLst>
              <a:ext uri="{FF2B5EF4-FFF2-40B4-BE49-F238E27FC236}">
                <a16:creationId xmlns:a16="http://schemas.microsoft.com/office/drawing/2014/main" id="{ECBE2DB2-127C-D84D-B68F-52AAF1B64169}"/>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7" name="Text Placeholder 4">
            <a:extLst>
              <a:ext uri="{FF2B5EF4-FFF2-40B4-BE49-F238E27FC236}">
                <a16:creationId xmlns:a16="http://schemas.microsoft.com/office/drawing/2014/main" id="{7F48F767-E417-E84C-89E0-516BB2836324}"/>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4227211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2_Quote/Callou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5" name="TextBox 4">
            <a:extLst>
              <a:ext uri="{FF2B5EF4-FFF2-40B4-BE49-F238E27FC236}">
                <a16:creationId xmlns:a16="http://schemas.microsoft.com/office/drawing/2014/main" id="{14846149-0394-A842-B3E8-63F25AD3E3F0}"/>
              </a:ext>
            </a:extLst>
          </p:cNvPr>
          <p:cNvSpPr txBox="1"/>
          <p:nvPr userDrawn="1"/>
        </p:nvSpPr>
        <p:spPr>
          <a:xfrm>
            <a:off x="9743550" y="2507797"/>
            <a:ext cx="2966612" cy="7781810"/>
          </a:xfrm>
          <a:prstGeom prst="rect">
            <a:avLst/>
          </a:prstGeom>
          <a:noFill/>
        </p:spPr>
        <p:txBody>
          <a:bodyPr wrap="square" rtlCol="0">
            <a:spAutoFit/>
          </a:bodyPr>
          <a:lstStyle/>
          <a:p>
            <a:pPr marL="0" marR="0" lvl="0" indent="0" algn="l" defTabSz="453065" rtl="0" eaLnBrk="1" fontAlgn="auto" latinLnBrk="0" hangingPunct="1">
              <a:lnSpc>
                <a:spcPct val="100000"/>
              </a:lnSpc>
              <a:spcBef>
                <a:spcPts val="0"/>
              </a:spcBef>
              <a:spcAft>
                <a:spcPts val="0"/>
              </a:spcAft>
              <a:buClrTx/>
              <a:buSzTx/>
              <a:buFontTx/>
              <a:buNone/>
              <a:tabLst/>
              <a:defRPr/>
            </a:pPr>
            <a:r>
              <a:rPr kumimoji="0" lang="en-AU" sz="49968" b="1" i="0" u="none" strike="noStrike" kern="0" cap="none" spc="0" normalizeH="0" baseline="0" noProof="0">
                <a:ln>
                  <a:noFill/>
                </a:ln>
                <a:solidFill>
                  <a:srgbClr val="FFFFFF">
                    <a:lumMod val="85000"/>
                  </a:srgbClr>
                </a:solidFill>
                <a:effectLst/>
                <a:uLnTx/>
                <a:uFillTx/>
                <a:latin typeface="UniversNext for MORNPC Cn" panose="020B0506030202020203" pitchFamily="34" charset="0"/>
                <a:ea typeface="ＭＳ Ｐゴシック" charset="0"/>
                <a:cs typeface="+mn-cs"/>
              </a:rPr>
              <a:t>”</a:t>
            </a:r>
          </a:p>
        </p:txBody>
      </p:sp>
      <p:sp>
        <p:nvSpPr>
          <p:cNvPr id="6" name="Rectangle 5">
            <a:extLst>
              <a:ext uri="{FF2B5EF4-FFF2-40B4-BE49-F238E27FC236}">
                <a16:creationId xmlns:a16="http://schemas.microsoft.com/office/drawing/2014/main" id="{3CE691E8-C906-7644-86A3-C3D047F941C4}"/>
              </a:ext>
            </a:extLst>
          </p:cNvPr>
          <p:cNvSpPr/>
          <p:nvPr userDrawn="1"/>
        </p:nvSpPr>
        <p:spPr>
          <a:xfrm>
            <a:off x="-477712" y="-1233898"/>
            <a:ext cx="2966612" cy="7781810"/>
          </a:xfrm>
          <a:prstGeom prst="rect">
            <a:avLst/>
          </a:prstGeom>
        </p:spPr>
        <p:txBody>
          <a:bodyPr wrap="square">
            <a:spAutoFit/>
          </a:bodyPr>
          <a:lstStyle/>
          <a:p>
            <a:pPr marL="0" marR="0" lvl="0" indent="0" algn="l" defTabSz="453065" rtl="0" eaLnBrk="1" fontAlgn="auto" latinLnBrk="0" hangingPunct="1">
              <a:lnSpc>
                <a:spcPct val="100000"/>
              </a:lnSpc>
              <a:spcBef>
                <a:spcPts val="0"/>
              </a:spcBef>
              <a:spcAft>
                <a:spcPts val="0"/>
              </a:spcAft>
              <a:buClrTx/>
              <a:buSzTx/>
              <a:buFontTx/>
              <a:buNone/>
              <a:tabLst/>
              <a:defRPr/>
            </a:pPr>
            <a:r>
              <a:rPr kumimoji="0" lang="en-AU" sz="49968" b="1" i="0" u="none" strike="noStrike" kern="0" cap="none" spc="0" normalizeH="0" baseline="0" noProof="0">
                <a:ln>
                  <a:noFill/>
                </a:ln>
                <a:solidFill>
                  <a:srgbClr val="FFFFFF">
                    <a:lumMod val="85000"/>
                  </a:srgbClr>
                </a:solidFill>
                <a:effectLst/>
                <a:uLnTx/>
                <a:uFillTx/>
                <a:latin typeface="UniversNext for MORNPC Cn" panose="020B0506030202020203" pitchFamily="34" charset="0"/>
                <a:ea typeface="ＭＳ Ｐゴシック" charset="0"/>
                <a:cs typeface="+mn-cs"/>
              </a:rPr>
              <a:t>“</a:t>
            </a:r>
            <a:endParaRPr kumimoji="0" lang="en-AU" sz="49968" b="0" i="0" u="none" strike="noStrike" kern="0" cap="none" spc="0" normalizeH="0" baseline="0" noProof="0">
              <a:ln>
                <a:noFill/>
              </a:ln>
              <a:solidFill>
                <a:srgbClr val="FFFFFF">
                  <a:lumMod val="85000"/>
                </a:srgbClr>
              </a:solidFill>
              <a:effectLst/>
              <a:uLnTx/>
              <a:uFillTx/>
              <a:latin typeface="UniversNext for MORNPC Cn" panose="020B0506030202020203" pitchFamily="34" charset="0"/>
              <a:ea typeface="ＭＳ Ｐゴシック" charset="0"/>
              <a:cs typeface="+mn-cs"/>
            </a:endParaRPr>
          </a:p>
        </p:txBody>
      </p:sp>
      <p:sp>
        <p:nvSpPr>
          <p:cNvPr id="7" name="Text Placeholder 4">
            <a:extLst>
              <a:ext uri="{FF2B5EF4-FFF2-40B4-BE49-F238E27FC236}">
                <a16:creationId xmlns:a16="http://schemas.microsoft.com/office/drawing/2014/main" id="{C495E677-EFC9-DF47-8A34-B5CF6FDA0D42}"/>
              </a:ext>
            </a:extLst>
          </p:cNvPr>
          <p:cNvSpPr>
            <a:spLocks noGrp="1"/>
          </p:cNvSpPr>
          <p:nvPr>
            <p:ph type="body" sz="quarter" idx="17" hasCustomPrompt="1"/>
          </p:nvPr>
        </p:nvSpPr>
        <p:spPr>
          <a:xfrm>
            <a:off x="2488900" y="2154787"/>
            <a:ext cx="7543375" cy="1790197"/>
          </a:xfrm>
          <a:prstGeom prst="rect">
            <a:avLst/>
          </a:prstGeom>
        </p:spPr>
        <p:txBody>
          <a:bodyPr lIns="0" tIns="45720" rIns="0" bIns="182880"/>
          <a:lstStyle>
            <a:lvl1pPr marL="0" marR="0" indent="0" algn="l" defTabSz="913822" rtl="0" eaLnBrk="1" fontAlgn="auto" latinLnBrk="0" hangingPunct="1">
              <a:lnSpc>
                <a:spcPct val="100000"/>
              </a:lnSpc>
              <a:spcBef>
                <a:spcPts val="0"/>
              </a:spcBef>
              <a:spcAft>
                <a:spcPts val="0"/>
              </a:spcAft>
              <a:buClrTx/>
              <a:buSzTx/>
              <a:buFont typeface="Arial" panose="020B0604020202020204" pitchFamily="34" charset="0"/>
              <a:buNone/>
              <a:tabLst/>
              <a:defRPr sz="3598"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Quote text size may be changed to a smaller or bigger text size depending on the amount of text.</a:t>
            </a:r>
          </a:p>
        </p:txBody>
      </p:sp>
      <p:sp>
        <p:nvSpPr>
          <p:cNvPr id="8" name="Text Placeholder 4">
            <a:extLst>
              <a:ext uri="{FF2B5EF4-FFF2-40B4-BE49-F238E27FC236}">
                <a16:creationId xmlns:a16="http://schemas.microsoft.com/office/drawing/2014/main" id="{25FE180F-035C-1D4F-9700-534AE7A5A563}"/>
              </a:ext>
            </a:extLst>
          </p:cNvPr>
          <p:cNvSpPr>
            <a:spLocks noGrp="1"/>
          </p:cNvSpPr>
          <p:nvPr>
            <p:ph type="body" sz="quarter" idx="15" hasCustomPrompt="1"/>
          </p:nvPr>
        </p:nvSpPr>
        <p:spPr>
          <a:xfrm>
            <a:off x="2488898" y="5643655"/>
            <a:ext cx="3197195" cy="364103"/>
          </a:xfrm>
          <a:prstGeom prst="rect">
            <a:avLst/>
          </a:prstGeom>
        </p:spPr>
        <p:txBody>
          <a:bodyPr lIns="0" tIns="45720" rIns="0" bIns="182880"/>
          <a:lstStyle>
            <a:lvl1pPr marL="0" indent="0">
              <a:lnSpc>
                <a:spcPct val="100000"/>
              </a:lnSpc>
              <a:spcBef>
                <a:spcPts val="0"/>
              </a:spcBef>
              <a:spcAft>
                <a:spcPts val="0"/>
              </a:spcAft>
              <a:buNone/>
              <a:defRPr sz="2000"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Name of person &gt;</a:t>
            </a:r>
          </a:p>
        </p:txBody>
      </p:sp>
      <p:sp>
        <p:nvSpPr>
          <p:cNvPr id="9" name="TextBox 8">
            <a:extLst>
              <a:ext uri="{FF2B5EF4-FFF2-40B4-BE49-F238E27FC236}">
                <a16:creationId xmlns:a16="http://schemas.microsoft.com/office/drawing/2014/main" id="{E5B015D7-BA77-B445-A344-C0BA2A1CCBFB}"/>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Tree>
    <p:extLst>
      <p:ext uri="{BB962C8B-B14F-4D97-AF65-F5344CB8AC3E}">
        <p14:creationId xmlns:p14="http://schemas.microsoft.com/office/powerpoint/2010/main" val="42102553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2_Disclosur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2"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6" y="471084"/>
            <a:ext cx="1108134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Important Disclosure Information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8" y="1016456"/>
            <a:ext cx="11555935" cy="5244328"/>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9">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5" y="6414605"/>
            <a:ext cx="10490673" cy="246157"/>
          </a:xfrm>
          <a:prstGeom prst="rect">
            <a:avLst/>
          </a:prstGeom>
        </p:spPr>
        <p:txBody>
          <a:bodyPr lIns="0" tIns="45720" rIns="0" bIns="182880"/>
          <a:lstStyle>
            <a:lvl1pPr marL="0" marR="0" indent="0" algn="l" defTabSz="453050" rtl="0" eaLnBrk="1" fontAlgn="base" latinLnBrk="0" hangingPunct="1">
              <a:lnSpc>
                <a:spcPct val="100000"/>
              </a:lnSpc>
              <a:spcBef>
                <a:spcPct val="0"/>
              </a:spcBef>
              <a:spcAft>
                <a:spcPct val="0"/>
              </a:spcAft>
              <a:buClrTx/>
              <a:buSzTx/>
              <a:buFontTx/>
              <a:buNone/>
              <a:tabLst/>
              <a:defRPr sz="999" b="0" i="0" baseline="0">
                <a:solidFill>
                  <a:srgbClr val="5E5E5E"/>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For institutional use only. Not for distribution to retail investors.</a:t>
            </a:r>
          </a:p>
        </p:txBody>
      </p:sp>
      <p:sp>
        <p:nvSpPr>
          <p:cNvPr id="8" name="Text Placeholder 4">
            <a:extLst>
              <a:ext uri="{FF2B5EF4-FFF2-40B4-BE49-F238E27FC236}">
                <a16:creationId xmlns:a16="http://schemas.microsoft.com/office/drawing/2014/main" id="{2649574A-AF88-964D-82C3-5E63001A86A2}"/>
              </a:ext>
            </a:extLst>
          </p:cNvPr>
          <p:cNvSpPr>
            <a:spLocks noGrp="1"/>
          </p:cNvSpPr>
          <p:nvPr>
            <p:ph type="body" sz="quarter" idx="16" hasCustomPrompt="1"/>
          </p:nvPr>
        </p:nvSpPr>
        <p:spPr>
          <a:xfrm>
            <a:off x="474694" y="1170278"/>
            <a:ext cx="11081351" cy="493791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200" b="0" i="0" baseline="0">
                <a:solidFill>
                  <a:srgbClr val="2A2C2C"/>
                </a:solidFill>
                <a:latin typeface="UniversNext for MORNPC Cn" panose="020B0506030202020203" pitchFamily="34" charset="0"/>
              </a:defRPr>
            </a:lvl1pPr>
            <a:lvl2pPr marL="485520" indent="0">
              <a:lnSpc>
                <a:spcPts val="3498"/>
              </a:lnSpc>
              <a:spcBef>
                <a:spcPts val="0"/>
              </a:spcBef>
              <a:spcAft>
                <a:spcPts val="1200"/>
              </a:spcAft>
              <a:buNone/>
              <a:defRPr sz="2898" baseline="0"/>
            </a:lvl2pPr>
            <a:lvl3pPr marL="971041" indent="0">
              <a:lnSpc>
                <a:spcPts val="3498"/>
              </a:lnSpc>
              <a:spcBef>
                <a:spcPts val="0"/>
              </a:spcBef>
              <a:spcAft>
                <a:spcPts val="1200"/>
              </a:spcAft>
              <a:buNone/>
              <a:defRPr sz="2898" baseline="0"/>
            </a:lvl3pPr>
            <a:lvl4pPr marL="1456561" indent="0">
              <a:lnSpc>
                <a:spcPts val="3498"/>
              </a:lnSpc>
              <a:spcBef>
                <a:spcPts val="0"/>
              </a:spcBef>
              <a:spcAft>
                <a:spcPts val="1200"/>
              </a:spcAft>
              <a:buNone/>
              <a:defRPr sz="2898" baseline="0"/>
            </a:lvl4pPr>
            <a:lvl5pPr marL="1942081" indent="0">
              <a:lnSpc>
                <a:spcPts val="3498"/>
              </a:lnSpc>
              <a:spcBef>
                <a:spcPts val="0"/>
              </a:spcBef>
              <a:spcAft>
                <a:spcPts val="1200"/>
              </a:spcAft>
              <a:buNone/>
              <a:defRPr sz="2898" baseline="0"/>
            </a:lvl5pPr>
          </a:lstStyle>
          <a:p>
            <a:pPr lvl="0"/>
            <a:r>
              <a:rPr lang="en-US"/>
              <a:t>&lt; Place disclosure text here &gt;</a:t>
            </a:r>
          </a:p>
        </p:txBody>
      </p:sp>
      <p:sp>
        <p:nvSpPr>
          <p:cNvPr id="9" name="TextBox 8">
            <a:extLst>
              <a:ext uri="{FF2B5EF4-FFF2-40B4-BE49-F238E27FC236}">
                <a16:creationId xmlns:a16="http://schemas.microsoft.com/office/drawing/2014/main" id="{2C04964D-8216-2543-9190-A0BF907DC5B3}"/>
              </a:ext>
            </a:extLst>
          </p:cNvPr>
          <p:cNvSpPr txBox="1"/>
          <p:nvPr userDrawn="1"/>
        </p:nvSpPr>
        <p:spPr>
          <a:xfrm>
            <a:off x="11556044" y="254976"/>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Tree>
    <p:extLst>
      <p:ext uri="{BB962C8B-B14F-4D97-AF65-F5344CB8AC3E}">
        <p14:creationId xmlns:p14="http://schemas.microsoft.com/office/powerpoint/2010/main" val="1869448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Intro_V3_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6076637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MIM Title Page">
    <p:spTree>
      <p:nvGrpSpPr>
        <p:cNvPr id="1" name=""/>
        <p:cNvGrpSpPr/>
        <p:nvPr/>
      </p:nvGrpSpPr>
      <p:grpSpPr>
        <a:xfrm>
          <a:off x="0" y="0"/>
          <a:ext cx="0" cy="0"/>
          <a:chOff x="0" y="0"/>
          <a:chExt cx="0" cy="0"/>
        </a:xfrm>
      </p:grpSpPr>
      <p:cxnSp>
        <p:nvCxnSpPr>
          <p:cNvPr id="8" name="Straight Connector 7"/>
          <p:cNvCxnSpPr/>
          <p:nvPr userDrawn="1"/>
        </p:nvCxnSpPr>
        <p:spPr>
          <a:xfrm>
            <a:off x="1422018" y="437029"/>
            <a:ext cx="10054166"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4"/>
          <p:cNvSpPr>
            <a:spLocks noGrp="1"/>
          </p:cNvSpPr>
          <p:nvPr>
            <p:ph type="title" hasCustomPrompt="1"/>
          </p:nvPr>
        </p:nvSpPr>
        <p:spPr>
          <a:xfrm>
            <a:off x="1425871" y="1747489"/>
            <a:ext cx="6860474" cy="2203189"/>
          </a:xfrm>
          <a:prstGeom prst="rect">
            <a:avLst/>
          </a:prstGeom>
        </p:spPr>
        <p:txBody>
          <a:bodyPr vert="horz" lIns="0" tIns="0" rIns="0" bIns="0"/>
          <a:lstStyle>
            <a:lvl1pPr algn="l">
              <a:lnSpc>
                <a:spcPts val="5065"/>
              </a:lnSpc>
              <a:defRPr lang="en-US" sz="4799"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MIM Presentation Title (Maintain 36pt font and a three-line maximum)</a:t>
            </a:r>
          </a:p>
        </p:txBody>
      </p:sp>
      <p:sp>
        <p:nvSpPr>
          <p:cNvPr id="9" name="Text Placeholder 5"/>
          <p:cNvSpPr txBox="1">
            <a:spLocks/>
          </p:cNvSpPr>
          <p:nvPr userDrawn="1"/>
        </p:nvSpPr>
        <p:spPr>
          <a:xfrm>
            <a:off x="1420093" y="5353210"/>
            <a:ext cx="10056089" cy="1046997"/>
          </a:xfrm>
          <a:prstGeom prst="rect">
            <a:avLst/>
          </a:prstGeom>
        </p:spPr>
        <p:txBody>
          <a:bodyPr vert="horz" lIns="0" tIns="0" rIns="0" bIns="0" anchor="b"/>
          <a:lstStyle>
            <a:lvl1pPr marL="0"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j-lt"/>
                <a:ea typeface="ＭＳ Ｐゴシック" charset="0"/>
                <a:cs typeface="ＭＳ Ｐゴシック" charset="0"/>
              </a:defRPr>
            </a:lvl1pPr>
            <a:lvl2pPr marL="509412"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2pPr>
            <a:lvl3pPr marL="1018825"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3pPr>
            <a:lvl4pPr marL="1528237"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4pPr>
            <a:lvl5pPr marL="2037649" indent="0" algn="l" defTabSz="508000" rtl="0" eaLnBrk="1" fontAlgn="base" hangingPunct="1">
              <a:spcBef>
                <a:spcPct val="20000"/>
              </a:spcBef>
              <a:spcAft>
                <a:spcPct val="0"/>
              </a:spcAft>
              <a:buFont typeface="Arial" charset="0"/>
              <a:buNone/>
              <a:defRPr sz="1800" kern="1200">
                <a:solidFill>
                  <a:schemeClr val="bg1">
                    <a:lumMod val="50000"/>
                  </a:schemeClr>
                </a:solidFill>
                <a:latin typeface="+mn-lt"/>
                <a:ea typeface="ＭＳ Ｐゴシック" charset="0"/>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1235">
                <a:latin typeface="UniversNext for MORNPC Cn" panose="020B0506030202020203" pitchFamily="34" charset="0"/>
              </a:rPr>
              <a:t>For institutional use only. Not for distribution to retail investors.</a:t>
            </a:r>
          </a:p>
          <a:p>
            <a:r>
              <a:rPr lang="en-US" sz="1235">
                <a:latin typeface="UniversNext for MORNPC Cn" panose="020B0506030202020203" pitchFamily="34" charset="0"/>
              </a:rPr>
              <a:t>©2019 Morningstar Investment Management LLC. All rights reserved. The Morningstar name and logo are registered marks of Morningstar, Inc. These materials are for information and/or illustration purposes only. Morningstar Investment Management LLC is a registered investment adviser and subsidiary of Morningstar, Inc. This presentation includes proprietary materials of Morningstar Investment Management. Reproduction, transcription or other use, by any means, in whole or in part, without prior, written consent of Morningstar Investment Management is prohibited. </a:t>
            </a:r>
          </a:p>
        </p:txBody>
      </p:sp>
      <p:pic>
        <p:nvPicPr>
          <p:cNvPr id="7" name="Picture 2"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014813" y="1733494"/>
            <a:ext cx="2621427" cy="742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Placeholder 6">
            <a:extLst>
              <a:ext uri="{FF2B5EF4-FFF2-40B4-BE49-F238E27FC236}">
                <a16:creationId xmlns:a16="http://schemas.microsoft.com/office/drawing/2014/main" id="{80C9F586-DE31-414F-B278-53EEF9B79591}"/>
              </a:ext>
            </a:extLst>
          </p:cNvPr>
          <p:cNvSpPr>
            <a:spLocks noGrp="1"/>
          </p:cNvSpPr>
          <p:nvPr>
            <p:ph type="body" sz="quarter" idx="11" hasCustomPrompt="1"/>
          </p:nvPr>
        </p:nvSpPr>
        <p:spPr>
          <a:xfrm>
            <a:off x="1425871" y="4150159"/>
            <a:ext cx="6860474" cy="1312796"/>
          </a:xfrm>
          <a:prstGeom prst="rect">
            <a:avLst/>
          </a:prstGeom>
        </p:spPr>
        <p:txBody>
          <a:bodyPr vert="horz" lIns="0" tIns="0" rIns="0" bIns="0"/>
          <a:lstStyle>
            <a:lvl1pPr marL="0" indent="0">
              <a:lnSpc>
                <a:spcPts val="2533"/>
              </a:lnSpc>
              <a:spcBef>
                <a:spcPts val="0"/>
              </a:spcBef>
              <a:spcAft>
                <a:spcPts val="855"/>
              </a:spcAft>
              <a:buFont typeface="Arial"/>
              <a:buNone/>
              <a:defRPr sz="2399">
                <a:solidFill>
                  <a:srgbClr val="5E5E5E"/>
                </a:solidFill>
                <a:latin typeface="UniversNext for MORNPC Cn" panose="020B0506030202020203" pitchFamily="34" charset="0"/>
              </a:defRPr>
            </a:lvl1pPr>
            <a:lvl2pPr marL="485604" indent="0">
              <a:buFont typeface="Arial"/>
              <a:buNone/>
              <a:defRPr sz="3466">
                <a:solidFill>
                  <a:srgbClr val="7F7F7F"/>
                </a:solidFill>
              </a:defRPr>
            </a:lvl2pPr>
            <a:lvl3pPr marL="971206" indent="0">
              <a:buFont typeface="Arial"/>
              <a:buNone/>
              <a:defRPr sz="3466">
                <a:solidFill>
                  <a:srgbClr val="7F7F7F"/>
                </a:solidFill>
              </a:defRPr>
            </a:lvl3pPr>
            <a:lvl4pPr marL="1456808" indent="0">
              <a:buFont typeface="Arial"/>
              <a:buNone/>
              <a:defRPr sz="3466">
                <a:solidFill>
                  <a:srgbClr val="7F7F7F"/>
                </a:solidFill>
              </a:defRPr>
            </a:lvl4pPr>
            <a:lvl5pPr marL="1942409" indent="0">
              <a:buFont typeface="Arial"/>
              <a:buNone/>
              <a:defRPr sz="3466">
                <a:solidFill>
                  <a:srgbClr val="7F7F7F"/>
                </a:solidFill>
              </a:defRPr>
            </a:lvl5pPr>
          </a:lstStyle>
          <a:p>
            <a:pPr lvl="0"/>
            <a:r>
              <a:rPr lang="en-US"/>
              <a:t>Name (18pt font)</a:t>
            </a:r>
          </a:p>
          <a:p>
            <a:pPr lvl="0"/>
            <a:r>
              <a:rPr lang="en-US"/>
              <a:t>Title</a:t>
            </a:r>
          </a:p>
        </p:txBody>
      </p:sp>
    </p:spTree>
    <p:extLst>
      <p:ext uri="{BB962C8B-B14F-4D97-AF65-F5344CB8AC3E}">
        <p14:creationId xmlns:p14="http://schemas.microsoft.com/office/powerpoint/2010/main" val="17826247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ullet 1-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035145" y="518670"/>
            <a:ext cx="10635783" cy="365579"/>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1136" indent="0">
              <a:buNone/>
              <a:defRPr sz="970">
                <a:solidFill>
                  <a:schemeClr val="tx2"/>
                </a:solidFill>
                <a:latin typeface="+mj-lt"/>
              </a:defRPr>
            </a:lvl2pPr>
            <a:lvl3pPr marL="802273" indent="0">
              <a:buNone/>
              <a:defRPr sz="970">
                <a:solidFill>
                  <a:schemeClr val="tx2"/>
                </a:solidFill>
                <a:latin typeface="+mj-lt"/>
              </a:defRPr>
            </a:lvl3pPr>
            <a:lvl4pPr marL="1203407" indent="0">
              <a:buNone/>
              <a:defRPr sz="970">
                <a:solidFill>
                  <a:schemeClr val="tx2"/>
                </a:solidFill>
                <a:latin typeface="+mj-lt"/>
              </a:defRPr>
            </a:lvl4pPr>
            <a:lvl5pPr marL="1604543" indent="0">
              <a:buNone/>
              <a:defRPr sz="970">
                <a:solidFill>
                  <a:schemeClr val="tx2"/>
                </a:solidFill>
                <a:latin typeface="+mj-lt"/>
              </a:defRPr>
            </a:lvl5pPr>
          </a:lstStyle>
          <a:p>
            <a:pPr lvl="0"/>
            <a:r>
              <a:rPr lang="en-US"/>
              <a:t>Headline (22pt font, one-line maximum)</a:t>
            </a:r>
          </a:p>
        </p:txBody>
      </p:sp>
      <p:sp>
        <p:nvSpPr>
          <p:cNvPr id="20" name="Slide Number Placeholder 6"/>
          <p:cNvSpPr>
            <a:spLocks noGrp="1"/>
          </p:cNvSpPr>
          <p:nvPr>
            <p:ph type="sldNum" sz="quarter" idx="18"/>
          </p:nvPr>
        </p:nvSpPr>
        <p:spPr>
          <a:xfrm>
            <a:off x="1035145" y="6260168"/>
            <a:ext cx="566881" cy="353501"/>
          </a:xfrm>
          <a:prstGeom prst="rect">
            <a:avLst/>
          </a:prstGeom>
        </p:spPr>
        <p:txBody>
          <a:bodyPr vert="horz" wrap="square" lIns="0" tIns="0" rIns="0" bIns="0" numCol="1" anchor="t" anchorCtr="0" compatLnSpc="1">
            <a:prstTxWarp prst="textNoShape">
              <a:avLst/>
            </a:prstTxWarp>
          </a:bodyPr>
          <a:lstStyle>
            <a:lvl1pPr defTabSz="401136">
              <a:defRPr sz="1147"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cxnSp>
        <p:nvCxnSpPr>
          <p:cNvPr id="14" name="Straight Connector 13"/>
          <p:cNvCxnSpPr/>
          <p:nvPr userDrawn="1"/>
        </p:nvCxnSpPr>
        <p:spPr>
          <a:xfrm>
            <a:off x="1035143" y="437029"/>
            <a:ext cx="10635782"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9" hasCustomPrompt="1"/>
          </p:nvPr>
        </p:nvSpPr>
        <p:spPr>
          <a:xfrm>
            <a:off x="1035143" y="1786477"/>
            <a:ext cx="10635782" cy="4053190"/>
          </a:xfrm>
          <a:prstGeom prst="rect">
            <a:avLst/>
          </a:prstGeom>
        </p:spPr>
        <p:txBody>
          <a:bodyPr vert="horz" lIns="0" tIns="0" rIns="0" bIns="0" numCol="1" spcCol="612648"/>
          <a:lstStyle>
            <a:lvl1pPr marL="0" indent="0">
              <a:lnSpc>
                <a:spcPts val="1941"/>
              </a:lnSpc>
              <a:spcBef>
                <a:spcPts val="0"/>
              </a:spcBef>
              <a:spcAft>
                <a:spcPts val="706"/>
              </a:spcAft>
              <a:buClr>
                <a:schemeClr val="tx2"/>
              </a:buClr>
              <a:buFont typeface="Arial" charset="0"/>
              <a:buNone/>
              <a:defRPr lang="en-US" sz="1588" kern="1200" dirty="0" smtClean="0">
                <a:solidFill>
                  <a:schemeClr val="tx1"/>
                </a:solidFill>
                <a:latin typeface="UniversNext for MORNPC Cn" panose="020B0506030202020203" pitchFamily="34" charset="0"/>
                <a:ea typeface="ＭＳ Ｐゴシック" charset="0"/>
                <a:cs typeface="+mn-cs"/>
              </a:defRPr>
            </a:lvl1pPr>
            <a:lvl2pPr marL="418699" indent="-252060">
              <a:lnSpc>
                <a:spcPts val="1941"/>
              </a:lnSpc>
              <a:spcAft>
                <a:spcPts val="706"/>
              </a:spcAft>
              <a:buClr>
                <a:schemeClr val="tx2"/>
              </a:buClr>
              <a:buSzPct val="50000"/>
              <a:buFont typeface="LucidaGrande" charset="0"/>
              <a:buChar char="▶︎"/>
              <a:defRPr lang="en-US" sz="1588" kern="1200" dirty="0" smtClean="0">
                <a:solidFill>
                  <a:schemeClr val="tx1"/>
                </a:solidFill>
                <a:latin typeface="UniversNext for MORNPC Cn" panose="020B0506030202020203" pitchFamily="34" charset="0"/>
                <a:ea typeface="ＭＳ Ｐゴシック" charset="0"/>
                <a:cs typeface="+mn-cs"/>
              </a:defRPr>
            </a:lvl2pPr>
            <a:lvl3pPr marL="561534" indent="-252060">
              <a:lnSpc>
                <a:spcPts val="1941"/>
              </a:lnSpc>
              <a:spcAft>
                <a:spcPts val="706"/>
              </a:spcAft>
              <a:buClr>
                <a:schemeClr val="bg1">
                  <a:lumMod val="65000"/>
                </a:schemeClr>
              </a:buClr>
              <a:buSzPct val="50000"/>
              <a:buFont typeface="LucidaGrande" charset="0"/>
              <a:buChar char="▶︎"/>
              <a:defRPr lang="en-US" sz="1588" kern="1200" dirty="0" smtClean="0">
                <a:solidFill>
                  <a:schemeClr val="tx1"/>
                </a:solidFill>
                <a:latin typeface="UniversNext for MORNPC Cn" panose="020B0506030202020203" pitchFamily="34" charset="0"/>
                <a:ea typeface="ＭＳ Ｐゴシック" charset="0"/>
                <a:cs typeface="+mn-cs"/>
              </a:defRPr>
            </a:lvl3pPr>
          </a:lstStyle>
          <a:p>
            <a:pPr lvl="0"/>
            <a:r>
              <a:rPr lang="en-US"/>
              <a:t>First level of information (18pt font)</a:t>
            </a:r>
          </a:p>
          <a:p>
            <a:pPr lvl="1"/>
            <a:r>
              <a:rPr lang="en-US"/>
              <a:t>Second level</a:t>
            </a:r>
          </a:p>
          <a:p>
            <a:pPr lvl="2"/>
            <a:r>
              <a:rPr lang="en-US"/>
              <a:t>Third level</a:t>
            </a:r>
          </a:p>
        </p:txBody>
      </p:sp>
      <p:sp>
        <p:nvSpPr>
          <p:cNvPr id="9" name="Content Placeholder 2"/>
          <p:cNvSpPr>
            <a:spLocks noGrp="1"/>
          </p:cNvSpPr>
          <p:nvPr>
            <p:ph idx="23" hasCustomPrompt="1"/>
          </p:nvPr>
        </p:nvSpPr>
        <p:spPr>
          <a:xfrm>
            <a:off x="1035143" y="6002969"/>
            <a:ext cx="10635782" cy="124468"/>
          </a:xfrm>
          <a:prstGeom prst="rect">
            <a:avLst/>
          </a:prstGeom>
        </p:spPr>
        <p:txBody>
          <a:bodyPr wrap="square" lIns="0" tIns="0" rIns="0" bIns="0" anchor="b">
            <a:spAutoFit/>
          </a:bodyPr>
          <a:lstStyle>
            <a:lvl1pPr marL="0" indent="0">
              <a:lnSpc>
                <a:spcPts val="970"/>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258" indent="0" defTabSz="323770">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2014" indent="-200567">
              <a:spcBef>
                <a:spcPts val="0"/>
              </a:spcBef>
              <a:spcAft>
                <a:spcPts val="630"/>
              </a:spcAft>
              <a:buClr>
                <a:schemeClr val="bg1">
                  <a:lumMod val="75000"/>
                </a:schemeClr>
              </a:buClr>
              <a:buSzPct val="75000"/>
              <a:buFont typeface="Lucida Grande"/>
              <a:buChar char="►"/>
              <a:defRPr sz="970"/>
            </a:lvl3pPr>
            <a:lvl4pPr marL="1699255" indent="-200567">
              <a:spcBef>
                <a:spcPts val="0"/>
              </a:spcBef>
              <a:spcAft>
                <a:spcPts val="630"/>
              </a:spcAft>
              <a:buClr>
                <a:schemeClr val="bg1">
                  <a:lumMod val="85000"/>
                </a:schemeClr>
              </a:buClr>
              <a:buSzPct val="75000"/>
              <a:buFont typeface="Lucida Grande"/>
              <a:buChar char="►"/>
              <a:defRPr sz="970"/>
            </a:lvl4pPr>
            <a:lvl5pPr marL="1805111" indent="-200567">
              <a:buClr>
                <a:schemeClr val="tx2"/>
              </a:buClr>
              <a:buSzPct val="75000"/>
              <a:buFont typeface="Lucida Grande"/>
              <a:buChar char="►"/>
              <a:defRPr sz="1588"/>
            </a:lvl5pPr>
          </a:lstStyle>
          <a:p>
            <a:pPr lvl="0"/>
            <a:r>
              <a:rPr lang="en-US"/>
              <a:t>Data as of DD/MM/YYYY or Source: (9pt font)</a:t>
            </a:r>
          </a:p>
        </p:txBody>
      </p:sp>
      <p:pic>
        <p:nvPicPr>
          <p:cNvPr id="10" name="Picture 3"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886950" y="6265492"/>
            <a:ext cx="1081368"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1035145" y="6237475"/>
            <a:ext cx="1063578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9048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W: STANDARD_PAGE">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B0E419-CC85-0749-9C14-CBE9F832544B}"/>
              </a:ext>
            </a:extLst>
          </p:cNvPr>
          <p:cNvCxnSpPr>
            <a:cxnSpLocks/>
          </p:cNvCxnSpPr>
          <p:nvPr userDrawn="1"/>
        </p:nvCxnSpPr>
        <p:spPr>
          <a:xfrm>
            <a:off x="913051" y="349801"/>
            <a:ext cx="10327790" cy="0"/>
          </a:xfrm>
          <a:prstGeom prst="line">
            <a:avLst/>
          </a:prstGeom>
          <a:ln w="6350">
            <a:solidFill>
              <a:srgbClr val="2A2C2C"/>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6"/>
            <a:ext cx="10327790" cy="1146116"/>
          </a:xfrm>
          <a:prstGeom prst="rect">
            <a:avLst/>
          </a:prstGeom>
        </p:spPr>
        <p:txBody>
          <a:bodyPr lIns="0" tIns="45720" rIns="0" bIns="182880"/>
          <a:lstStyle>
            <a:lvl1pPr marL="0" indent="0">
              <a:lnSpc>
                <a:spcPts val="3499"/>
              </a:lnSpc>
              <a:spcBef>
                <a:spcPts val="0"/>
              </a:spcBef>
              <a:spcAft>
                <a:spcPts val="0"/>
              </a:spcAft>
              <a:buNone/>
              <a:defRPr sz="2899" b="1" baseline="0">
                <a:solidFill>
                  <a:srgbClr val="2A2C2C"/>
                </a:solidFill>
                <a:latin typeface="UniversNext for MORNPC Cn" panose="020B0506030202020203" pitchFamily="34" charset="0"/>
              </a:defRPr>
            </a:lvl1pPr>
            <a:lvl2pPr marL="485674" indent="0">
              <a:lnSpc>
                <a:spcPts val="3499"/>
              </a:lnSpc>
              <a:spcBef>
                <a:spcPts val="0"/>
              </a:spcBef>
              <a:spcAft>
                <a:spcPts val="1200"/>
              </a:spcAft>
              <a:buNone/>
              <a:defRPr sz="2899" baseline="0"/>
            </a:lvl2pPr>
            <a:lvl3pPr marL="971348" indent="0">
              <a:lnSpc>
                <a:spcPts val="3499"/>
              </a:lnSpc>
              <a:spcBef>
                <a:spcPts val="0"/>
              </a:spcBef>
              <a:spcAft>
                <a:spcPts val="1200"/>
              </a:spcAft>
              <a:buNone/>
              <a:defRPr sz="2899" baseline="0"/>
            </a:lvl3pPr>
            <a:lvl4pPr marL="1457022" indent="0">
              <a:lnSpc>
                <a:spcPts val="3499"/>
              </a:lnSpc>
              <a:spcBef>
                <a:spcPts val="0"/>
              </a:spcBef>
              <a:spcAft>
                <a:spcPts val="1200"/>
              </a:spcAft>
              <a:buNone/>
              <a:defRPr sz="2899" baseline="0"/>
            </a:lvl4pPr>
            <a:lvl5pPr marL="1942695" indent="0">
              <a:lnSpc>
                <a:spcPts val="3499"/>
              </a:lnSpc>
              <a:spcBef>
                <a:spcPts val="0"/>
              </a:spcBef>
              <a:spcAft>
                <a:spcPts val="1200"/>
              </a:spcAft>
              <a:buNone/>
              <a:defRPr sz="2899" baseline="0"/>
            </a:lvl5pPr>
          </a:lstStyle>
          <a:p>
            <a:pPr lvl="0"/>
            <a:r>
              <a:rPr lang="en-US"/>
              <a:t>Page title can be light or bold as long as consistent throughout.</a:t>
            </a:r>
            <a:br>
              <a:rPr lang="en-US"/>
            </a:br>
            <a:r>
              <a:rPr lang="en-US"/>
              <a:t>Maximum 2 lines please. 29pt(35pt)</a:t>
            </a:r>
          </a:p>
        </p:txBody>
      </p:sp>
      <p:sp>
        <p:nvSpPr>
          <p:cNvPr id="11"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913051" y="1718240"/>
            <a:ext cx="10327790" cy="4347879"/>
          </a:xfrm>
          <a:prstGeom prst="rect">
            <a:avLst/>
          </a:prstGeom>
        </p:spPr>
        <p:txBody>
          <a:bodyPr lIns="0" tIns="0" rIns="0" bIns="182880"/>
          <a:lstStyle>
            <a:lvl1pPr marL="0" indent="0">
              <a:lnSpc>
                <a:spcPts val="3499"/>
              </a:lnSpc>
              <a:spcBef>
                <a:spcPts val="0"/>
              </a:spcBef>
              <a:spcAft>
                <a:spcPts val="1200"/>
              </a:spcAft>
              <a:buClr>
                <a:schemeClr val="tx2"/>
              </a:buClr>
              <a:buSzPct val="100000"/>
              <a:buFont typeface="Helvetica" pitchFamily="2" charset="0"/>
              <a:buNone/>
              <a:tabLst/>
              <a:defRPr sz="2999" baseline="0">
                <a:solidFill>
                  <a:srgbClr val="2A2C2C"/>
                </a:solidFill>
                <a:latin typeface="UniversNext for MORNPC Cn" panose="020B0506030202020203" pitchFamily="34" charset="0"/>
              </a:defRPr>
            </a:lvl1pPr>
            <a:lvl2pPr marL="347552" indent="0">
              <a:lnSpc>
                <a:spcPts val="3499"/>
              </a:lnSpc>
              <a:spcBef>
                <a:spcPts val="0"/>
              </a:spcBef>
              <a:spcAft>
                <a:spcPts val="1200"/>
              </a:spcAft>
              <a:buClr>
                <a:schemeClr val="tx2"/>
              </a:buClr>
              <a:buFont typeface="LucidaGrande"/>
              <a:buNone/>
              <a:tabLst/>
              <a:defRPr sz="2899" baseline="0">
                <a:solidFill>
                  <a:srgbClr val="2A2C2C"/>
                </a:solidFill>
              </a:defRPr>
            </a:lvl2pPr>
            <a:lvl3pPr marL="628451" indent="0">
              <a:lnSpc>
                <a:spcPts val="3499"/>
              </a:lnSpc>
              <a:spcBef>
                <a:spcPts val="0"/>
              </a:spcBef>
              <a:spcAft>
                <a:spcPts val="1200"/>
              </a:spcAft>
              <a:buClr>
                <a:schemeClr val="bg1">
                  <a:lumMod val="65000"/>
                </a:schemeClr>
              </a:buClr>
              <a:buFont typeface="LucidaGrande"/>
              <a:buNone/>
              <a:tabLst/>
              <a:defRPr sz="2899" baseline="0">
                <a:solidFill>
                  <a:srgbClr val="2A2C2C"/>
                </a:solidFill>
              </a:defRPr>
            </a:lvl3pPr>
            <a:lvl4pPr>
              <a:lnSpc>
                <a:spcPts val="3499"/>
              </a:lnSpc>
              <a:spcBef>
                <a:spcPts val="0"/>
              </a:spcBef>
              <a:spcAft>
                <a:spcPts val="1200"/>
              </a:spcAft>
              <a:defRPr sz="2899" baseline="0">
                <a:solidFill>
                  <a:schemeClr val="tx1">
                    <a:lumMod val="50000"/>
                  </a:schemeClr>
                </a:solidFill>
              </a:defRPr>
            </a:lvl4pPr>
            <a:lvl5pPr>
              <a:lnSpc>
                <a:spcPts val="3499"/>
              </a:lnSpc>
              <a:spcBef>
                <a:spcPts val="0"/>
              </a:spcBef>
              <a:spcAft>
                <a:spcPts val="1200"/>
              </a:spcAft>
              <a:defRPr sz="2899" baseline="0">
                <a:solidFill>
                  <a:schemeClr val="tx1">
                    <a:lumMod val="50000"/>
                  </a:schemeClr>
                </a:solidFill>
              </a:defRPr>
            </a:lvl5pPr>
          </a:lstStyle>
          <a:p>
            <a:pPr lvl="0"/>
            <a:r>
              <a:rPr lang="en-US"/>
              <a:t>Paragraphs, no bullets. 30pt(35pt)</a:t>
            </a:r>
          </a:p>
        </p:txBody>
      </p:sp>
      <p:pic>
        <p:nvPicPr>
          <p:cNvPr id="12" name="Picture 11">
            <a:extLst>
              <a:ext uri="{FF2B5EF4-FFF2-40B4-BE49-F238E27FC236}">
                <a16:creationId xmlns:a16="http://schemas.microsoft.com/office/drawing/2014/main" id="{248AEE8A-7056-9E47-994E-5DFADA55C84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74042" y="6359735"/>
            <a:ext cx="1266798" cy="267453"/>
          </a:xfrm>
          <a:prstGeom prst="rect">
            <a:avLst/>
          </a:prstGeom>
        </p:spPr>
      </p:pic>
      <p:sp>
        <p:nvSpPr>
          <p:cNvPr id="13" name="TextBox 12"/>
          <p:cNvSpPr txBox="1"/>
          <p:nvPr userDrawn="1"/>
        </p:nvSpPr>
        <p:spPr>
          <a:xfrm>
            <a:off x="912854" y="6254061"/>
            <a:ext cx="204956" cy="242631"/>
          </a:xfrm>
          <a:prstGeom prst="rect">
            <a:avLst/>
          </a:prstGeom>
          <a:noFill/>
        </p:spPr>
        <p:txBody>
          <a:bodyPr vert="horz" wrap="square" lIns="0" tIns="0" rIns="0" bIns="0" rtlCol="0">
            <a:spAutoFit/>
          </a:bodyPr>
          <a:lstStyle/>
          <a:p>
            <a:pPr>
              <a:lnSpc>
                <a:spcPts val="2132"/>
              </a:lnSpc>
            </a:pPr>
            <a:fld id="{BF52800E-1DF2-D743-8026-70057A5E6694}" type="slidenum">
              <a:rPr lang="en-US" sz="1200" b="0" smtClean="0">
                <a:solidFill>
                  <a:srgbClr val="2A2C2C"/>
                </a:solidFill>
                <a:latin typeface="UniversNext for MORNPC Cn" panose="020B0506030202020203" pitchFamily="34" charset="0"/>
                <a:ea typeface="UniversNext for MORNPC Cn Condensed Bold " charset="0"/>
                <a:cs typeface="UniversNext for MORNPC Cn Condensed Bold " charset="0"/>
              </a:rPr>
              <a:pPr>
                <a:lnSpc>
                  <a:spcPts val="2132"/>
                </a:lnSpc>
              </a:pPr>
              <a:t>‹#›</a:t>
            </a:fld>
            <a:endParaRPr lang="en-US" sz="1200" b="0">
              <a:solidFill>
                <a:srgbClr val="2A2C2C"/>
              </a:solidFill>
              <a:latin typeface="UniversNext for MORNPC Cn" panose="020B0506030202020203" pitchFamily="34" charset="0"/>
              <a:ea typeface="UniversNext for MORNPC Cn Condensed Bold " charset="0"/>
              <a:cs typeface="UniversNext for MORNPC Cn Condensed Bold " charset="0"/>
            </a:endParaRPr>
          </a:p>
        </p:txBody>
      </p:sp>
      <p:cxnSp>
        <p:nvCxnSpPr>
          <p:cNvPr id="14" name="Straight Connector 13">
            <a:extLst>
              <a:ext uri="{FF2B5EF4-FFF2-40B4-BE49-F238E27FC236}">
                <a16:creationId xmlns:a16="http://schemas.microsoft.com/office/drawing/2014/main" id="{15B0E419-CC85-0749-9C14-CBE9F832544B}"/>
              </a:ext>
            </a:extLst>
          </p:cNvPr>
          <p:cNvCxnSpPr>
            <a:cxnSpLocks/>
          </p:cNvCxnSpPr>
          <p:nvPr userDrawn="1"/>
        </p:nvCxnSpPr>
        <p:spPr>
          <a:xfrm>
            <a:off x="913051" y="6276467"/>
            <a:ext cx="1032779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55837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6" orient="horz" pos="4008">
          <p15:clr>
            <a:srgbClr val="FBAE40"/>
          </p15:clr>
        </p15:guide>
        <p15:guide id="7" pos="575">
          <p15:clr>
            <a:srgbClr val="FBAE40"/>
          </p15:clr>
        </p15:guide>
        <p15:guide id="8" pos="7079">
          <p15:clr>
            <a:srgbClr val="FBAE40"/>
          </p15:clr>
        </p15:guide>
        <p15:guide id="9" orient="horz" pos="1008">
          <p15:clr>
            <a:srgbClr val="FBAE40"/>
          </p15:clr>
        </p15:guide>
        <p15:guide id="10" pos="283">
          <p15:clr>
            <a:srgbClr val="FBAE40"/>
          </p15:clr>
        </p15:guide>
        <p15:guide id="11" pos="6891">
          <p15:clr>
            <a:srgbClr val="FBAE40"/>
          </p15:clr>
        </p15:guide>
        <p15:guide id="12" pos="775">
          <p15:clr>
            <a:srgbClr val="FBAE40"/>
          </p15:clr>
        </p15:guide>
        <p15:guide id="13" orient="horz" pos="216">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Chapter/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5144" y="1747489"/>
            <a:ext cx="10635782" cy="1017564"/>
          </a:xfrm>
          <a:prstGeom prst="rect">
            <a:avLst/>
          </a:prstGeom>
        </p:spPr>
        <p:txBody>
          <a:bodyPr vert="horz" lIns="0" tIns="0" rIns="0" bIns="0"/>
          <a:lstStyle>
            <a:lvl1pPr algn="l">
              <a:lnSpc>
                <a:spcPts val="3705"/>
              </a:lnSpc>
              <a:spcAft>
                <a:spcPts val="706"/>
              </a:spcAft>
              <a:defRPr lang="en-US" sz="3176"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Chapter or Section Title (36pt, two-line maximum)</a:t>
            </a:r>
          </a:p>
        </p:txBody>
      </p:sp>
      <p:sp>
        <p:nvSpPr>
          <p:cNvPr id="17" name="Slide Number Placeholder 6"/>
          <p:cNvSpPr>
            <a:spLocks noGrp="1"/>
          </p:cNvSpPr>
          <p:nvPr>
            <p:ph type="sldNum" sz="quarter" idx="18"/>
          </p:nvPr>
        </p:nvSpPr>
        <p:spPr>
          <a:xfrm>
            <a:off x="1035145" y="6260168"/>
            <a:ext cx="566881" cy="353501"/>
          </a:xfrm>
          <a:prstGeom prst="rect">
            <a:avLst/>
          </a:prstGeom>
        </p:spPr>
        <p:txBody>
          <a:bodyPr vert="horz" wrap="square" lIns="0" tIns="0" rIns="0" bIns="0" numCol="1" anchor="t" anchorCtr="0" compatLnSpc="1">
            <a:prstTxWarp prst="textNoShape">
              <a:avLst/>
            </a:prstTxWarp>
          </a:bodyPr>
          <a:lstStyle>
            <a:lvl1pPr defTabSz="401136">
              <a:defRPr sz="1147"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pic>
        <p:nvPicPr>
          <p:cNvPr id="18" name="Picture 3"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886950" y="6265492"/>
            <a:ext cx="1081368"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p:nvPr userDrawn="1"/>
        </p:nvCxnSpPr>
        <p:spPr>
          <a:xfrm>
            <a:off x="1035145" y="6237475"/>
            <a:ext cx="10635783"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8"/>
          <p:cNvSpPr>
            <a:spLocks noGrp="1"/>
          </p:cNvSpPr>
          <p:nvPr>
            <p:ph type="body" sz="quarter" idx="12" hasCustomPrompt="1"/>
          </p:nvPr>
        </p:nvSpPr>
        <p:spPr>
          <a:xfrm>
            <a:off x="1035145" y="518670"/>
            <a:ext cx="10635783" cy="365579"/>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1136" indent="0">
              <a:buNone/>
              <a:defRPr sz="970">
                <a:solidFill>
                  <a:schemeClr val="tx2"/>
                </a:solidFill>
                <a:latin typeface="+mj-lt"/>
              </a:defRPr>
            </a:lvl2pPr>
            <a:lvl3pPr marL="802273" indent="0">
              <a:buNone/>
              <a:defRPr sz="970">
                <a:solidFill>
                  <a:schemeClr val="tx2"/>
                </a:solidFill>
                <a:latin typeface="+mj-lt"/>
              </a:defRPr>
            </a:lvl3pPr>
            <a:lvl4pPr marL="1203407" indent="0">
              <a:buNone/>
              <a:defRPr sz="970">
                <a:solidFill>
                  <a:schemeClr val="tx2"/>
                </a:solidFill>
                <a:latin typeface="+mj-lt"/>
              </a:defRPr>
            </a:lvl4pPr>
            <a:lvl5pPr marL="1604543" indent="0">
              <a:buNone/>
              <a:defRPr sz="970">
                <a:solidFill>
                  <a:schemeClr val="tx2"/>
                </a:solidFill>
                <a:latin typeface="+mj-lt"/>
              </a:defRPr>
            </a:lvl5pPr>
          </a:lstStyle>
          <a:p>
            <a:pPr lvl="0"/>
            <a:r>
              <a:rPr lang="en-US"/>
              <a:t>Headline (22pt font, one-line maximum)</a:t>
            </a:r>
          </a:p>
        </p:txBody>
      </p:sp>
      <p:cxnSp>
        <p:nvCxnSpPr>
          <p:cNvPr id="24" name="Straight Connector 23"/>
          <p:cNvCxnSpPr/>
          <p:nvPr userDrawn="1"/>
        </p:nvCxnSpPr>
        <p:spPr>
          <a:xfrm>
            <a:off x="1035143" y="437029"/>
            <a:ext cx="10635782"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33872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W: BULLETS_PAG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6"/>
            <a:ext cx="10327790" cy="1146116"/>
          </a:xfrm>
          <a:prstGeom prst="rect">
            <a:avLst/>
          </a:prstGeom>
        </p:spPr>
        <p:txBody>
          <a:bodyPr lIns="0" tIns="45720" rIns="0" bIns="182880"/>
          <a:lstStyle>
            <a:lvl1pPr marL="0" indent="0">
              <a:lnSpc>
                <a:spcPts val="3499"/>
              </a:lnSpc>
              <a:spcBef>
                <a:spcPts val="0"/>
              </a:spcBef>
              <a:spcAft>
                <a:spcPts val="0"/>
              </a:spcAft>
              <a:buNone/>
              <a:defRPr sz="2899" b="1" baseline="0">
                <a:solidFill>
                  <a:srgbClr val="2A2C2C"/>
                </a:solidFill>
                <a:latin typeface="UniversNext for MORNPC Cn" panose="020B0506030202020203" pitchFamily="34" charset="0"/>
              </a:defRPr>
            </a:lvl1pPr>
            <a:lvl2pPr marL="485674" indent="0">
              <a:lnSpc>
                <a:spcPts val="3499"/>
              </a:lnSpc>
              <a:spcBef>
                <a:spcPts val="0"/>
              </a:spcBef>
              <a:spcAft>
                <a:spcPts val="1200"/>
              </a:spcAft>
              <a:buNone/>
              <a:defRPr sz="2899" baseline="0"/>
            </a:lvl2pPr>
            <a:lvl3pPr marL="971348" indent="0">
              <a:lnSpc>
                <a:spcPts val="3499"/>
              </a:lnSpc>
              <a:spcBef>
                <a:spcPts val="0"/>
              </a:spcBef>
              <a:spcAft>
                <a:spcPts val="1200"/>
              </a:spcAft>
              <a:buNone/>
              <a:defRPr sz="2899" baseline="0"/>
            </a:lvl3pPr>
            <a:lvl4pPr marL="1457022" indent="0">
              <a:lnSpc>
                <a:spcPts val="3499"/>
              </a:lnSpc>
              <a:spcBef>
                <a:spcPts val="0"/>
              </a:spcBef>
              <a:spcAft>
                <a:spcPts val="1200"/>
              </a:spcAft>
              <a:buNone/>
              <a:defRPr sz="2899" baseline="0"/>
            </a:lvl4pPr>
            <a:lvl5pPr marL="1942695" indent="0">
              <a:lnSpc>
                <a:spcPts val="3499"/>
              </a:lnSpc>
              <a:spcBef>
                <a:spcPts val="0"/>
              </a:spcBef>
              <a:spcAft>
                <a:spcPts val="1200"/>
              </a:spcAft>
              <a:buNone/>
              <a:defRPr sz="2899" baseline="0"/>
            </a:lvl5pPr>
          </a:lstStyle>
          <a:p>
            <a:pPr lvl="0"/>
            <a:r>
              <a:rPr lang="en-US"/>
              <a:t>Page title can be light or bold as long as consistent throughout.</a:t>
            </a:r>
            <a:br>
              <a:rPr lang="en-US"/>
            </a:br>
            <a:r>
              <a:rPr lang="en-US"/>
              <a:t>Maximum 2 lines please. 29pt(35pt)</a:t>
            </a:r>
          </a:p>
        </p:txBody>
      </p:sp>
      <p:sp>
        <p:nvSpPr>
          <p:cNvPr id="11"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609519" y="1731965"/>
            <a:ext cx="10631322" cy="4427537"/>
          </a:xfrm>
          <a:prstGeom prst="rect">
            <a:avLst/>
          </a:prstGeom>
        </p:spPr>
        <p:txBody>
          <a:bodyPr lIns="0" tIns="0" rIns="0" bIns="182880"/>
          <a:lstStyle>
            <a:lvl1pPr marL="292008" indent="-292008">
              <a:lnSpc>
                <a:spcPts val="3499"/>
              </a:lnSpc>
              <a:spcBef>
                <a:spcPts val="0"/>
              </a:spcBef>
              <a:spcAft>
                <a:spcPts val="1200"/>
              </a:spcAft>
              <a:buClr>
                <a:schemeClr val="tx1">
                  <a:lumMod val="50000"/>
                </a:schemeClr>
              </a:buClr>
              <a:buSzPct val="100000"/>
              <a:buFont typeface="Lucida Grande"/>
              <a:buChar char="▪"/>
              <a:tabLst/>
              <a:defRPr sz="2999" baseline="0">
                <a:solidFill>
                  <a:srgbClr val="2A2C2C"/>
                </a:solidFill>
                <a:latin typeface="UniversNext for MORNPC Cn" panose="020B0506030202020203" pitchFamily="34" charset="0"/>
              </a:defRPr>
            </a:lvl1pPr>
            <a:lvl2pPr marL="625277" indent="-301530">
              <a:lnSpc>
                <a:spcPts val="3499"/>
              </a:lnSpc>
              <a:spcBef>
                <a:spcPts val="0"/>
              </a:spcBef>
              <a:spcAft>
                <a:spcPts val="1200"/>
              </a:spcAft>
              <a:buClr>
                <a:schemeClr val="bg1">
                  <a:lumMod val="75000"/>
                </a:schemeClr>
              </a:buClr>
              <a:buSzPct val="100000"/>
              <a:buFont typeface="Lucida Grande"/>
              <a:buChar char="▪"/>
              <a:tabLst/>
              <a:defRPr sz="2999" baseline="0">
                <a:solidFill>
                  <a:srgbClr val="2A2C2C"/>
                </a:solidFill>
                <a:latin typeface="UniversNext for MORNPC Cn" panose="020B0506030202020203" pitchFamily="34" charset="0"/>
              </a:defRPr>
            </a:lvl2pPr>
            <a:lvl3pPr marL="858566" indent="-298355" defTabSz="369771">
              <a:lnSpc>
                <a:spcPts val="3499"/>
              </a:lnSpc>
              <a:spcBef>
                <a:spcPts val="0"/>
              </a:spcBef>
              <a:spcAft>
                <a:spcPts val="1200"/>
              </a:spcAft>
              <a:buClr>
                <a:schemeClr val="bg1">
                  <a:lumMod val="65000"/>
                </a:schemeClr>
              </a:buClr>
              <a:buSzPct val="90000"/>
              <a:buFont typeface="Lucida Grande"/>
              <a:buChar char="−"/>
              <a:tabLst/>
              <a:defRPr sz="2999" baseline="0">
                <a:solidFill>
                  <a:srgbClr val="2A2C2C"/>
                </a:solidFill>
              </a:defRPr>
            </a:lvl3pPr>
            <a:lvl4pPr>
              <a:lnSpc>
                <a:spcPts val="3499"/>
              </a:lnSpc>
              <a:spcBef>
                <a:spcPts val="0"/>
              </a:spcBef>
              <a:spcAft>
                <a:spcPts val="1200"/>
              </a:spcAft>
              <a:defRPr sz="2899" baseline="0">
                <a:solidFill>
                  <a:schemeClr val="tx1">
                    <a:lumMod val="50000"/>
                  </a:schemeClr>
                </a:solidFill>
              </a:defRPr>
            </a:lvl4pPr>
            <a:lvl5pPr>
              <a:lnSpc>
                <a:spcPts val="3499"/>
              </a:lnSpc>
              <a:spcBef>
                <a:spcPts val="0"/>
              </a:spcBef>
              <a:spcAft>
                <a:spcPts val="1200"/>
              </a:spcAft>
              <a:defRPr sz="2899" baseline="0">
                <a:solidFill>
                  <a:schemeClr val="tx1">
                    <a:lumMod val="50000"/>
                  </a:schemeClr>
                </a:solidFill>
              </a:defRPr>
            </a:lvl5pPr>
          </a:lstStyle>
          <a:p>
            <a:pPr lvl="0"/>
            <a:r>
              <a:rPr lang="en-US"/>
              <a:t>Bullets—Level 1, black square—30pt(35pt)</a:t>
            </a:r>
          </a:p>
          <a:p>
            <a:pPr lvl="1"/>
            <a:r>
              <a:rPr lang="en-US"/>
              <a:t>Bullets—Level 2, grey square </a:t>
            </a:r>
          </a:p>
        </p:txBody>
      </p:sp>
    </p:spTree>
    <p:extLst>
      <p:ext uri="{BB962C8B-B14F-4D97-AF65-F5344CB8AC3E}">
        <p14:creationId xmlns:p14="http://schemas.microsoft.com/office/powerpoint/2010/main" val="3198685460"/>
      </p:ext>
    </p:extLst>
  </p:cSld>
  <p:clrMapOvr>
    <a:masterClrMapping/>
  </p:clrMapOvr>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W: TITLE_PAGE">
    <p:bg>
      <p:bgPr>
        <a:solidFill>
          <a:schemeClr val="bg1"/>
        </a:solidFill>
        <a:effectLst/>
      </p:bgPr>
    </p:bg>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EBBBBD76-79DD-3A4A-9ACC-5C8BBBCC5046}"/>
              </a:ext>
            </a:extLst>
          </p:cNvPr>
          <p:cNvSpPr>
            <a:spLocks noGrp="1"/>
          </p:cNvSpPr>
          <p:nvPr>
            <p:ph type="body" sz="quarter" idx="12" hasCustomPrompt="1"/>
          </p:nvPr>
        </p:nvSpPr>
        <p:spPr>
          <a:xfrm>
            <a:off x="895808" y="3987331"/>
            <a:ext cx="7045572" cy="1959256"/>
          </a:xfrm>
          <a:prstGeom prst="rect">
            <a:avLst/>
          </a:prstGeom>
        </p:spPr>
        <p:txBody>
          <a:bodyPr lIns="0" tIns="0" rIns="0" bIns="182880"/>
          <a:lstStyle>
            <a:lvl1pPr marL="0" indent="0">
              <a:lnSpc>
                <a:spcPts val="3500"/>
              </a:lnSpc>
              <a:spcBef>
                <a:spcPts val="0"/>
              </a:spcBef>
              <a:spcAft>
                <a:spcPts val="0"/>
              </a:spcAft>
              <a:buNone/>
              <a:defRPr sz="3000" baseline="0">
                <a:solidFill>
                  <a:schemeClr val="tx1">
                    <a:lumMod val="50000"/>
                  </a:schemeClr>
                </a:solidFill>
                <a:latin typeface="UniversNext for MORNPC Cn" panose="020B0506030202020203" pitchFamily="34" charset="0"/>
              </a:defRPr>
            </a:lvl1pPr>
            <a:lvl2pPr marL="401410" indent="0">
              <a:buNone/>
              <a:defRPr/>
            </a:lvl2pPr>
            <a:lvl3pPr marL="802821" indent="0">
              <a:buNone/>
              <a:defRPr/>
            </a:lvl3pPr>
            <a:lvl4pPr marL="1204231" indent="0">
              <a:buNone/>
              <a:defRPr/>
            </a:lvl4pPr>
            <a:lvl5pPr marL="1605640" indent="0">
              <a:buNone/>
              <a:defRPr/>
            </a:lvl5pPr>
          </a:lstStyle>
          <a:p>
            <a:pPr lvl="0"/>
            <a:r>
              <a:rPr lang="en-US"/>
              <a:t>Name </a:t>
            </a:r>
            <a:r>
              <a:rPr lang="en-US" err="1"/>
              <a:t>Lastname</a:t>
            </a:r>
            <a:r>
              <a:rPr lang="en-US"/>
              <a:t> 30pt(35pt)</a:t>
            </a:r>
            <a:br>
              <a:rPr lang="en-US"/>
            </a:br>
            <a:r>
              <a:rPr lang="en-US"/>
              <a:t>Title, Company</a:t>
            </a:r>
            <a:br>
              <a:rPr lang="en-US"/>
            </a:br>
            <a:r>
              <a:rPr lang="en-US"/>
              <a:t>Date</a:t>
            </a:r>
          </a:p>
        </p:txBody>
      </p:sp>
      <p:sp>
        <p:nvSpPr>
          <p:cNvPr id="5" name="Text Placeholder 4"/>
          <p:cNvSpPr>
            <a:spLocks noGrp="1"/>
          </p:cNvSpPr>
          <p:nvPr>
            <p:ph type="body" sz="quarter" idx="13" hasCustomPrompt="1"/>
          </p:nvPr>
        </p:nvSpPr>
        <p:spPr>
          <a:xfrm>
            <a:off x="882634" y="1674327"/>
            <a:ext cx="7274232" cy="2074823"/>
          </a:xfrm>
          <a:prstGeom prst="rect">
            <a:avLst/>
          </a:prstGeom>
        </p:spPr>
        <p:txBody>
          <a:bodyPr vert="horz" lIns="0" tIns="0" rIns="0" bIns="182880"/>
          <a:lstStyle>
            <a:lvl1pPr marL="0" indent="0">
              <a:lnSpc>
                <a:spcPts val="5200"/>
              </a:lnSpc>
              <a:spcBef>
                <a:spcPts val="0"/>
              </a:spcBef>
              <a:buNone/>
              <a:defRPr sz="4600" baseline="0">
                <a:solidFill>
                  <a:schemeClr val="tx1">
                    <a:lumMod val="50000"/>
                  </a:schemeClr>
                </a:solidFill>
                <a:latin typeface="UniversNext for MORNPC Cn" panose="020B0506030202020203" pitchFamily="34" charset="0"/>
              </a:defRPr>
            </a:lvl1pPr>
            <a:lvl2pPr marL="485827" indent="0">
              <a:lnSpc>
                <a:spcPts val="5200"/>
              </a:lnSpc>
              <a:buNone/>
              <a:defRPr sz="4600">
                <a:solidFill>
                  <a:schemeClr val="bg1"/>
                </a:solidFill>
              </a:defRPr>
            </a:lvl2pPr>
            <a:lvl3pPr marL="971655" indent="0">
              <a:lnSpc>
                <a:spcPts val="5200"/>
              </a:lnSpc>
              <a:buNone/>
              <a:defRPr sz="4600">
                <a:solidFill>
                  <a:schemeClr val="bg1"/>
                </a:solidFill>
              </a:defRPr>
            </a:lvl3pPr>
            <a:lvl4pPr marL="1457483" indent="0">
              <a:lnSpc>
                <a:spcPts val="5200"/>
              </a:lnSpc>
              <a:buNone/>
              <a:defRPr sz="4600">
                <a:solidFill>
                  <a:schemeClr val="bg1"/>
                </a:solidFill>
              </a:defRPr>
            </a:lvl4pPr>
            <a:lvl5pPr marL="1943309" indent="0">
              <a:lnSpc>
                <a:spcPts val="5200"/>
              </a:lnSpc>
              <a:buNone/>
              <a:defRPr sz="4600">
                <a:solidFill>
                  <a:schemeClr val="bg1"/>
                </a:solidFill>
              </a:defRPr>
            </a:lvl5pPr>
          </a:lstStyle>
          <a:p>
            <a:pPr lvl="0"/>
            <a:r>
              <a:rPr lang="en-US"/>
              <a:t>Presentation title.</a:t>
            </a:r>
            <a:br>
              <a:rPr lang="en-US"/>
            </a:br>
            <a:r>
              <a:rPr lang="en-US"/>
              <a:t>Maximum 3 lines only please.</a:t>
            </a:r>
            <a:br>
              <a:rPr lang="en-US"/>
            </a:br>
            <a:r>
              <a:rPr lang="en-US"/>
              <a:t>46pt(52pt)</a:t>
            </a:r>
          </a:p>
        </p:txBody>
      </p:sp>
    </p:spTree>
    <p:extLst>
      <p:ext uri="{BB962C8B-B14F-4D97-AF65-F5344CB8AC3E}">
        <p14:creationId xmlns:p14="http://schemas.microsoft.com/office/powerpoint/2010/main" val="1990706881"/>
      </p:ext>
    </p:extLst>
  </p:cSld>
  <p:clrMapOvr>
    <a:masterClrMapping/>
  </p:clrMapOvr>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W: SECTION_GREY">
    <p:bg>
      <p:bgPr>
        <a:solidFill>
          <a:schemeClr val="bg1">
            <a:lumMod val="5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3" hasCustomPrompt="1"/>
          </p:nvPr>
        </p:nvSpPr>
        <p:spPr>
          <a:xfrm>
            <a:off x="900348" y="1704232"/>
            <a:ext cx="10353196" cy="1073150"/>
          </a:xfrm>
          <a:prstGeom prst="rect">
            <a:avLst/>
          </a:prstGeom>
        </p:spPr>
        <p:txBody>
          <a:bodyPr vert="horz" lIns="0" tIns="0" rIns="0" bIns="182880" anchor="t"/>
          <a:lstStyle>
            <a:lvl1pPr marL="0" indent="0" algn="l">
              <a:lnSpc>
                <a:spcPts val="5200"/>
              </a:lnSpc>
              <a:spcBef>
                <a:spcPts val="0"/>
              </a:spcBef>
              <a:spcAft>
                <a:spcPts val="1200"/>
              </a:spcAft>
              <a:buFont typeface="Arial"/>
              <a:buNone/>
              <a:defRPr sz="4600" baseline="0">
                <a:solidFill>
                  <a:schemeClr val="bg1"/>
                </a:solidFill>
                <a:latin typeface="UniversNext for MORNPC Cn" panose="020B0506030202020203" pitchFamily="34" charset="0"/>
              </a:defRPr>
            </a:lvl1pPr>
            <a:lvl2pPr marL="485827" indent="0" algn="ctr">
              <a:lnSpc>
                <a:spcPts val="5200"/>
              </a:lnSpc>
              <a:spcBef>
                <a:spcPts val="0"/>
              </a:spcBef>
              <a:spcAft>
                <a:spcPts val="1200"/>
              </a:spcAft>
              <a:buFont typeface="Arial"/>
              <a:buNone/>
              <a:defRPr sz="4600">
                <a:solidFill>
                  <a:schemeClr val="bg1"/>
                </a:solidFill>
              </a:defRPr>
            </a:lvl2pPr>
            <a:lvl3pPr marL="971655" indent="0" algn="ctr">
              <a:lnSpc>
                <a:spcPts val="5200"/>
              </a:lnSpc>
              <a:spcBef>
                <a:spcPts val="0"/>
              </a:spcBef>
              <a:spcAft>
                <a:spcPts val="1200"/>
              </a:spcAft>
              <a:buFont typeface="Arial"/>
              <a:buNone/>
              <a:defRPr sz="4600">
                <a:solidFill>
                  <a:schemeClr val="bg1"/>
                </a:solidFill>
              </a:defRPr>
            </a:lvl3pPr>
            <a:lvl4pPr marL="1457483" indent="0" algn="ctr">
              <a:lnSpc>
                <a:spcPts val="5200"/>
              </a:lnSpc>
              <a:spcBef>
                <a:spcPts val="0"/>
              </a:spcBef>
              <a:spcAft>
                <a:spcPts val="1200"/>
              </a:spcAft>
              <a:buFont typeface="Arial"/>
              <a:buNone/>
              <a:defRPr sz="4600">
                <a:solidFill>
                  <a:schemeClr val="bg1"/>
                </a:solidFill>
              </a:defRPr>
            </a:lvl4pPr>
            <a:lvl5pPr marL="1943309" indent="0" algn="ctr">
              <a:lnSpc>
                <a:spcPts val="5200"/>
              </a:lnSpc>
              <a:spcBef>
                <a:spcPts val="0"/>
              </a:spcBef>
              <a:spcAft>
                <a:spcPts val="1200"/>
              </a:spcAft>
              <a:buFont typeface="Arial"/>
              <a:buNone/>
              <a:defRPr sz="4600">
                <a:solidFill>
                  <a:schemeClr val="bg1"/>
                </a:solidFill>
              </a:defRPr>
            </a:lvl5pPr>
          </a:lstStyle>
          <a:p>
            <a:pPr lvl="0"/>
            <a:r>
              <a:rPr lang="en-US"/>
              <a:t>Chapter/Section Break 46pt(52pt)</a:t>
            </a:r>
          </a:p>
        </p:txBody>
      </p:sp>
    </p:spTree>
    <p:extLst>
      <p:ext uri="{BB962C8B-B14F-4D97-AF65-F5344CB8AC3E}">
        <p14:creationId xmlns:p14="http://schemas.microsoft.com/office/powerpoint/2010/main" val="1624074861"/>
      </p:ext>
    </p:extLst>
  </p:cSld>
  <p:clrMapOvr>
    <a:masterClrMapping/>
  </p:clrMapOvr>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W: BIG_IMAGE">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5"/>
            <a:ext cx="10327790" cy="1146116"/>
          </a:xfrm>
          <a:prstGeom prst="rect">
            <a:avLst/>
          </a:prstGeom>
        </p:spPr>
        <p:txBody>
          <a:bodyPr lIns="0" tIns="45720" rIns="0" bIns="182880"/>
          <a:lstStyle>
            <a:lvl1pPr marL="0" indent="0">
              <a:lnSpc>
                <a:spcPts val="3500"/>
              </a:lnSpc>
              <a:spcBef>
                <a:spcPts val="0"/>
              </a:spcBef>
              <a:spcAft>
                <a:spcPts val="0"/>
              </a:spcAft>
              <a:buNone/>
              <a:defRPr sz="2900" b="1" baseline="0">
                <a:solidFill>
                  <a:srgbClr val="2A2C2C"/>
                </a:solidFill>
                <a:latin typeface="UniversNext for MORNPC Cn" panose="020B0506030202020203" pitchFamily="34" charset="0"/>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Page title can be light or bold as long as consistent throughout.</a:t>
            </a:r>
            <a:br>
              <a:rPr lang="en-US"/>
            </a:br>
            <a:r>
              <a:rPr lang="en-US"/>
              <a:t>Maximum 2 lines please. 29pt(35pt)</a:t>
            </a:r>
          </a:p>
        </p:txBody>
      </p:sp>
      <p:sp>
        <p:nvSpPr>
          <p:cNvPr id="10" name="Picture Placeholder 13">
            <a:extLst>
              <a:ext uri="{FF2B5EF4-FFF2-40B4-BE49-F238E27FC236}">
                <a16:creationId xmlns:a16="http://schemas.microsoft.com/office/drawing/2014/main" id="{98D786A2-98E2-0449-A008-784635AB4776}"/>
              </a:ext>
            </a:extLst>
          </p:cNvPr>
          <p:cNvSpPr>
            <a:spLocks noGrp="1"/>
          </p:cNvSpPr>
          <p:nvPr>
            <p:ph type="pic" sz="quarter" idx="12"/>
          </p:nvPr>
        </p:nvSpPr>
        <p:spPr>
          <a:xfrm>
            <a:off x="913052" y="1823499"/>
            <a:ext cx="10313882" cy="3929601"/>
          </a:xfrm>
          <a:prstGeom prst="rect">
            <a:avLst/>
          </a:prstGeom>
        </p:spPr>
        <p:txBody>
          <a:bodyPr anchor="ctr"/>
          <a:lstStyle>
            <a:lvl1pPr marL="0" indent="0" algn="l">
              <a:buNone/>
              <a:defRPr sz="1200">
                <a:solidFill>
                  <a:schemeClr val="bg1">
                    <a:lumMod val="75000"/>
                  </a:schemeClr>
                </a:solidFill>
                <a:latin typeface="UniversNext for MORNPC Cn" panose="020B0506030202020203" pitchFamily="34" charset="0"/>
              </a:defRPr>
            </a:lvl1pPr>
          </a:lstStyle>
          <a:p>
            <a:r>
              <a:rPr lang="en-US"/>
              <a:t>Click icon to add picture</a:t>
            </a:r>
          </a:p>
        </p:txBody>
      </p:sp>
      <p:sp>
        <p:nvSpPr>
          <p:cNvPr id="3" name="Text Placeholder 2"/>
          <p:cNvSpPr>
            <a:spLocks noGrp="1"/>
          </p:cNvSpPr>
          <p:nvPr>
            <p:ph type="body" sz="quarter" idx="13" hasCustomPrompt="1"/>
          </p:nvPr>
        </p:nvSpPr>
        <p:spPr>
          <a:xfrm>
            <a:off x="929791" y="5765800"/>
            <a:ext cx="10311049" cy="215900"/>
          </a:xfrm>
          <a:prstGeom prst="rect">
            <a:avLst/>
          </a:prstGeom>
        </p:spPr>
        <p:txBody>
          <a:bodyPr vert="horz" lIns="0" tIns="0" anchor="t"/>
          <a:lstStyle>
            <a:lvl1pPr marL="0" indent="0">
              <a:lnSpc>
                <a:spcPts val="2000"/>
              </a:lnSpc>
              <a:spcBef>
                <a:spcPts val="0"/>
              </a:spcBef>
              <a:buNone/>
              <a:defRPr sz="1200" baseline="0">
                <a:solidFill>
                  <a:schemeClr val="bg1">
                    <a:lumMod val="50000"/>
                  </a:schemeClr>
                </a:solidFill>
                <a:latin typeface="UniversNext for MORNPC Cn" panose="020B0506030202020203" pitchFamily="34" charset="0"/>
              </a:defRPr>
            </a:lvl1pPr>
            <a:lvl2pPr marL="485827" indent="0">
              <a:buNone/>
              <a:defRPr sz="1200"/>
            </a:lvl2pPr>
            <a:lvl3pPr marL="971655" indent="0">
              <a:buNone/>
              <a:defRPr sz="1200"/>
            </a:lvl3pPr>
            <a:lvl4pPr marL="1457483" indent="0">
              <a:buNone/>
              <a:defRPr sz="1200"/>
            </a:lvl4pPr>
            <a:lvl5pPr marL="1943309" indent="0">
              <a:buNone/>
              <a:defRPr sz="1200"/>
            </a:lvl5pPr>
          </a:lstStyle>
          <a:p>
            <a:pPr lvl="0"/>
            <a:r>
              <a:rPr lang="en-US"/>
              <a:t>Data as of or Source:</a:t>
            </a:r>
          </a:p>
        </p:txBody>
      </p:sp>
    </p:spTree>
    <p:extLst>
      <p:ext uri="{BB962C8B-B14F-4D97-AF65-F5344CB8AC3E}">
        <p14:creationId xmlns:p14="http://schemas.microsoft.com/office/powerpoint/2010/main" val="1273822540"/>
      </p:ext>
    </p:extLst>
  </p:cSld>
  <p:clrMapOvr>
    <a:masterClrMapping/>
  </p:clrMapOvr>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cSld name="W: BIG_STATEMENT/IMAGE">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98D786A2-98E2-0449-A008-784635AB4776}"/>
              </a:ext>
            </a:extLst>
          </p:cNvPr>
          <p:cNvSpPr>
            <a:spLocks noGrp="1"/>
          </p:cNvSpPr>
          <p:nvPr>
            <p:ph type="pic" sz="quarter" idx="12"/>
          </p:nvPr>
        </p:nvSpPr>
        <p:spPr>
          <a:xfrm>
            <a:off x="913052" y="342901"/>
            <a:ext cx="10313882" cy="4255548"/>
          </a:xfrm>
          <a:prstGeom prst="rect">
            <a:avLst/>
          </a:prstGeom>
        </p:spPr>
        <p:txBody>
          <a:bodyPr anchor="ctr"/>
          <a:lstStyle>
            <a:lvl1pPr marL="0" indent="0" algn="l">
              <a:buNone/>
              <a:defRPr sz="1200">
                <a:solidFill>
                  <a:schemeClr val="bg1">
                    <a:lumMod val="75000"/>
                  </a:schemeClr>
                </a:solidFill>
                <a:latin typeface="UniversNext for MORNPC Cn" panose="020B0506030202020203" pitchFamily="34" charset="0"/>
              </a:defRPr>
            </a:lvl1pPr>
          </a:lstStyle>
          <a:p>
            <a:r>
              <a:rPr lang="en-US"/>
              <a:t>Click icon to add picture</a:t>
            </a:r>
          </a:p>
        </p:txBody>
      </p:sp>
      <p:sp>
        <p:nvSpPr>
          <p:cNvPr id="5" name="Text Placeholder 4"/>
          <p:cNvSpPr>
            <a:spLocks noGrp="1"/>
          </p:cNvSpPr>
          <p:nvPr>
            <p:ph type="body" sz="quarter" idx="13" hasCustomPrompt="1"/>
          </p:nvPr>
        </p:nvSpPr>
        <p:spPr>
          <a:xfrm>
            <a:off x="1230633" y="4819274"/>
            <a:ext cx="9711680" cy="1073150"/>
          </a:xfrm>
          <a:prstGeom prst="rect">
            <a:avLst/>
          </a:prstGeom>
        </p:spPr>
        <p:txBody>
          <a:bodyPr vert="horz" lIns="0" tIns="0" rIns="0" bIns="182880" anchor="b"/>
          <a:lstStyle>
            <a:lvl1pPr marL="0" indent="0" algn="ctr">
              <a:lnSpc>
                <a:spcPts val="5200"/>
              </a:lnSpc>
              <a:spcBef>
                <a:spcPts val="0"/>
              </a:spcBef>
              <a:spcAft>
                <a:spcPts val="1200"/>
              </a:spcAft>
              <a:buFont typeface="Arial"/>
              <a:buNone/>
              <a:defRPr sz="4600" baseline="0">
                <a:solidFill>
                  <a:srgbClr val="2A2C2C"/>
                </a:solidFill>
                <a:latin typeface="UniversNext for MORNPC Cn" panose="020B0506030202020203" pitchFamily="34" charset="0"/>
              </a:defRPr>
            </a:lvl1pPr>
            <a:lvl2pPr marL="485827" indent="0" algn="ctr">
              <a:lnSpc>
                <a:spcPts val="5200"/>
              </a:lnSpc>
              <a:spcBef>
                <a:spcPts val="0"/>
              </a:spcBef>
              <a:spcAft>
                <a:spcPts val="1200"/>
              </a:spcAft>
              <a:buFont typeface="Arial"/>
              <a:buNone/>
              <a:defRPr sz="4600">
                <a:solidFill>
                  <a:schemeClr val="bg1"/>
                </a:solidFill>
              </a:defRPr>
            </a:lvl2pPr>
            <a:lvl3pPr marL="971655" indent="0" algn="ctr">
              <a:lnSpc>
                <a:spcPts val="5200"/>
              </a:lnSpc>
              <a:spcBef>
                <a:spcPts val="0"/>
              </a:spcBef>
              <a:spcAft>
                <a:spcPts val="1200"/>
              </a:spcAft>
              <a:buFont typeface="Arial"/>
              <a:buNone/>
              <a:defRPr sz="4600">
                <a:solidFill>
                  <a:schemeClr val="bg1"/>
                </a:solidFill>
              </a:defRPr>
            </a:lvl3pPr>
            <a:lvl4pPr marL="1457483" indent="0" algn="ctr">
              <a:lnSpc>
                <a:spcPts val="5200"/>
              </a:lnSpc>
              <a:spcBef>
                <a:spcPts val="0"/>
              </a:spcBef>
              <a:spcAft>
                <a:spcPts val="1200"/>
              </a:spcAft>
              <a:buFont typeface="Arial"/>
              <a:buNone/>
              <a:defRPr sz="4600">
                <a:solidFill>
                  <a:schemeClr val="bg1"/>
                </a:solidFill>
              </a:defRPr>
            </a:lvl4pPr>
            <a:lvl5pPr marL="1943309" indent="0" algn="ctr">
              <a:lnSpc>
                <a:spcPts val="5200"/>
              </a:lnSpc>
              <a:spcBef>
                <a:spcPts val="0"/>
              </a:spcBef>
              <a:spcAft>
                <a:spcPts val="1200"/>
              </a:spcAft>
              <a:buFont typeface="Arial"/>
              <a:buNone/>
              <a:defRPr sz="4600">
                <a:solidFill>
                  <a:schemeClr val="bg1"/>
                </a:solidFill>
              </a:defRPr>
            </a:lvl5pPr>
          </a:lstStyle>
          <a:p>
            <a:pPr lvl="0"/>
            <a:r>
              <a:rPr lang="en-US"/>
              <a:t>Big statement with image above 46pt(52pt)</a:t>
            </a:r>
          </a:p>
        </p:txBody>
      </p:sp>
    </p:spTree>
    <p:extLst>
      <p:ext uri="{BB962C8B-B14F-4D97-AF65-F5344CB8AC3E}">
        <p14:creationId xmlns:p14="http://schemas.microsoft.com/office/powerpoint/2010/main" val="3930689235"/>
      </p:ext>
    </p:extLst>
  </p:cSld>
  <p:clrMapOvr>
    <a:masterClrMapping/>
  </p:clrMapOvr>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Presentation Title_V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7F39E-29BF-F6B7-B6E4-BB1AC488A19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40" y="3554087"/>
            <a:ext cx="1982015" cy="455495"/>
          </a:xfrm>
          <a:prstGeom prst="rect">
            <a:avLst/>
          </a:prstGeom>
        </p:spPr>
      </p:pic>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102451"/>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0000" tIns="45720" rIns="0" bIns="18288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Tree>
    <p:extLst>
      <p:ext uri="{BB962C8B-B14F-4D97-AF65-F5344CB8AC3E}">
        <p14:creationId xmlns:p14="http://schemas.microsoft.com/office/powerpoint/2010/main" val="2453526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281896352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cSld name="W: HALF_IMAGE">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B0E419-CC85-0749-9C14-CBE9F832544B}"/>
              </a:ext>
            </a:extLst>
          </p:cNvPr>
          <p:cNvCxnSpPr>
            <a:cxnSpLocks/>
          </p:cNvCxnSpPr>
          <p:nvPr/>
        </p:nvCxnSpPr>
        <p:spPr>
          <a:xfrm>
            <a:off x="913051" y="349801"/>
            <a:ext cx="10327790" cy="0"/>
          </a:xfrm>
          <a:prstGeom prst="line">
            <a:avLst/>
          </a:prstGeom>
          <a:ln w="6350">
            <a:solidFill>
              <a:srgbClr val="2A2C2C"/>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5"/>
            <a:ext cx="10327790" cy="1146116"/>
          </a:xfrm>
          <a:prstGeom prst="rect">
            <a:avLst/>
          </a:prstGeom>
        </p:spPr>
        <p:txBody>
          <a:bodyPr lIns="0" tIns="45720" rIns="0" bIns="182880"/>
          <a:lstStyle>
            <a:lvl1pPr marL="0" indent="0">
              <a:lnSpc>
                <a:spcPts val="3500"/>
              </a:lnSpc>
              <a:spcBef>
                <a:spcPts val="0"/>
              </a:spcBef>
              <a:spcAft>
                <a:spcPts val="0"/>
              </a:spcAft>
              <a:buNone/>
              <a:defRPr sz="2900" b="1" baseline="0">
                <a:solidFill>
                  <a:srgbClr val="2A2C2C"/>
                </a:solidFill>
                <a:latin typeface="UniversNext for MORNPC Cn" panose="020B0506030202020203" pitchFamily="34" charset="0"/>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Page title can be light or bold as long as consistent throughout.</a:t>
            </a:r>
            <a:br>
              <a:rPr lang="en-US"/>
            </a:br>
            <a:r>
              <a:rPr lang="en-US"/>
              <a:t>Maximum 2 lines please. 29pt(35pt)</a:t>
            </a:r>
          </a:p>
        </p:txBody>
      </p:sp>
      <p:sp>
        <p:nvSpPr>
          <p:cNvPr id="10" name="Picture Placeholder 13">
            <a:extLst>
              <a:ext uri="{FF2B5EF4-FFF2-40B4-BE49-F238E27FC236}">
                <a16:creationId xmlns:a16="http://schemas.microsoft.com/office/drawing/2014/main" id="{4322B992-2ABF-E240-885B-5AB0A38F3543}"/>
              </a:ext>
            </a:extLst>
          </p:cNvPr>
          <p:cNvSpPr>
            <a:spLocks noGrp="1"/>
          </p:cNvSpPr>
          <p:nvPr>
            <p:ph type="pic" sz="quarter" idx="12"/>
          </p:nvPr>
        </p:nvSpPr>
        <p:spPr>
          <a:xfrm>
            <a:off x="913052" y="1731963"/>
            <a:ext cx="5743482" cy="3932237"/>
          </a:xfrm>
          <a:prstGeom prst="rect">
            <a:avLst/>
          </a:prstGeom>
        </p:spPr>
        <p:txBody>
          <a:bodyPr anchor="ctr"/>
          <a:lstStyle>
            <a:lvl1pPr marL="0" indent="0" algn="l">
              <a:buNone/>
              <a:defRPr sz="1200">
                <a:solidFill>
                  <a:schemeClr val="bg1">
                    <a:lumMod val="75000"/>
                  </a:schemeClr>
                </a:solidFill>
                <a:latin typeface="UniversNext for MORNPC Cn" panose="020B0506030202020203" pitchFamily="34" charset="0"/>
              </a:defRPr>
            </a:lvl1pPr>
          </a:lstStyle>
          <a:p>
            <a:r>
              <a:rPr lang="en-US"/>
              <a:t>Click icon to add picture</a:t>
            </a:r>
          </a:p>
        </p:txBody>
      </p:sp>
      <p:sp>
        <p:nvSpPr>
          <p:cNvPr id="15"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7015713" y="1731963"/>
            <a:ext cx="4225126" cy="4427537"/>
          </a:xfrm>
          <a:prstGeom prst="rect">
            <a:avLst/>
          </a:prstGeom>
        </p:spPr>
        <p:txBody>
          <a:bodyPr lIns="0" tIns="0" rIns="0" bIns="182880"/>
          <a:lstStyle>
            <a:lvl1pPr marL="292100" indent="-292100">
              <a:lnSpc>
                <a:spcPts val="3500"/>
              </a:lnSpc>
              <a:spcBef>
                <a:spcPts val="0"/>
              </a:spcBef>
              <a:spcAft>
                <a:spcPts val="1200"/>
              </a:spcAft>
              <a:buClr>
                <a:schemeClr val="tx1">
                  <a:lumMod val="50000"/>
                </a:schemeClr>
              </a:buClr>
              <a:buSzPct val="100000"/>
              <a:buFont typeface="Lucida Grande"/>
              <a:buChar char="▪"/>
              <a:tabLst/>
              <a:defRPr sz="3000" baseline="0">
                <a:solidFill>
                  <a:srgbClr val="2A2C2C"/>
                </a:solidFill>
                <a:latin typeface="UniversNext for MORNPC Cn" panose="020B0506030202020203" pitchFamily="34" charset="0"/>
              </a:defRPr>
            </a:lvl1pPr>
            <a:lvl2pPr marL="625475" indent="-301625">
              <a:lnSpc>
                <a:spcPts val="3500"/>
              </a:lnSpc>
              <a:spcBef>
                <a:spcPts val="0"/>
              </a:spcBef>
              <a:spcAft>
                <a:spcPts val="1200"/>
              </a:spcAft>
              <a:buClr>
                <a:schemeClr val="bg1">
                  <a:lumMod val="75000"/>
                </a:schemeClr>
              </a:buClr>
              <a:buSzPct val="100000"/>
              <a:buFont typeface="Lucida Grande"/>
              <a:buChar char="▪"/>
              <a:tabLst/>
              <a:defRPr sz="3000" baseline="0">
                <a:solidFill>
                  <a:srgbClr val="2A2C2C"/>
                </a:solidFill>
                <a:latin typeface="UniversNext for MORNPC Cn" panose="020B0506030202020203" pitchFamily="34" charset="0"/>
              </a:defRPr>
            </a:lvl2pPr>
            <a:lvl3pPr marL="858838" indent="-298450" defTabSz="369888">
              <a:lnSpc>
                <a:spcPts val="3500"/>
              </a:lnSpc>
              <a:spcBef>
                <a:spcPts val="0"/>
              </a:spcBef>
              <a:spcAft>
                <a:spcPts val="1200"/>
              </a:spcAft>
              <a:buClr>
                <a:schemeClr val="bg1">
                  <a:lumMod val="65000"/>
                </a:schemeClr>
              </a:buClr>
              <a:buSzPct val="90000"/>
              <a:buFont typeface="Lucida Grande"/>
              <a:buChar char="−"/>
              <a:tabLst/>
              <a:defRPr sz="3000" baseline="0">
                <a:solidFill>
                  <a:srgbClr val="2A2C2C"/>
                </a:solidFill>
              </a:defRPr>
            </a:lvl3pPr>
            <a:lvl4pPr>
              <a:lnSpc>
                <a:spcPts val="3500"/>
              </a:lnSpc>
              <a:spcBef>
                <a:spcPts val="0"/>
              </a:spcBef>
              <a:spcAft>
                <a:spcPts val="1200"/>
              </a:spcAft>
              <a:defRPr sz="2900" baseline="0">
                <a:solidFill>
                  <a:schemeClr val="tx1">
                    <a:lumMod val="50000"/>
                  </a:schemeClr>
                </a:solidFill>
              </a:defRPr>
            </a:lvl4pPr>
            <a:lvl5pPr>
              <a:lnSpc>
                <a:spcPts val="3500"/>
              </a:lnSpc>
              <a:spcBef>
                <a:spcPts val="0"/>
              </a:spcBef>
              <a:spcAft>
                <a:spcPts val="1200"/>
              </a:spcAft>
              <a:defRPr sz="2900" baseline="0">
                <a:solidFill>
                  <a:schemeClr val="tx1">
                    <a:lumMod val="50000"/>
                  </a:schemeClr>
                </a:solidFill>
              </a:defRPr>
            </a:lvl5pPr>
          </a:lstStyle>
          <a:p>
            <a:pPr lvl="0"/>
            <a:r>
              <a:rPr lang="en-US"/>
              <a:t>Bullets Level 1—30pt(35pt)</a:t>
            </a:r>
          </a:p>
          <a:p>
            <a:pPr lvl="1"/>
            <a:r>
              <a:rPr lang="en-US"/>
              <a:t>Bullets Level 2</a:t>
            </a:r>
          </a:p>
        </p:txBody>
      </p:sp>
      <p:sp>
        <p:nvSpPr>
          <p:cNvPr id="14" name="Text Placeholder 2"/>
          <p:cNvSpPr>
            <a:spLocks noGrp="1"/>
          </p:cNvSpPr>
          <p:nvPr>
            <p:ph type="body" sz="quarter" idx="13" hasCustomPrompt="1"/>
          </p:nvPr>
        </p:nvSpPr>
        <p:spPr>
          <a:xfrm>
            <a:off x="929792" y="5765800"/>
            <a:ext cx="5726742" cy="215900"/>
          </a:xfrm>
          <a:prstGeom prst="rect">
            <a:avLst/>
          </a:prstGeom>
        </p:spPr>
        <p:txBody>
          <a:bodyPr vert="horz" lIns="0" tIns="0" anchor="t"/>
          <a:lstStyle>
            <a:lvl1pPr marL="0" indent="0">
              <a:lnSpc>
                <a:spcPts val="2000"/>
              </a:lnSpc>
              <a:spcBef>
                <a:spcPts val="0"/>
              </a:spcBef>
              <a:buNone/>
              <a:defRPr sz="1200" baseline="0">
                <a:solidFill>
                  <a:schemeClr val="bg1">
                    <a:lumMod val="50000"/>
                  </a:schemeClr>
                </a:solidFill>
                <a:latin typeface="UniversNext for MORNPC Cn" panose="020B0506030202020203" pitchFamily="34" charset="0"/>
              </a:defRPr>
            </a:lvl1pPr>
            <a:lvl2pPr marL="485827" indent="0">
              <a:buNone/>
              <a:defRPr sz="1200"/>
            </a:lvl2pPr>
            <a:lvl3pPr marL="971655" indent="0">
              <a:buNone/>
              <a:defRPr sz="1200"/>
            </a:lvl3pPr>
            <a:lvl4pPr marL="1457483" indent="0">
              <a:buNone/>
              <a:defRPr sz="1200"/>
            </a:lvl4pPr>
            <a:lvl5pPr marL="1943309" indent="0">
              <a:buNone/>
              <a:defRPr sz="1200"/>
            </a:lvl5pPr>
          </a:lstStyle>
          <a:p>
            <a:pPr lvl="0"/>
            <a:r>
              <a:rPr lang="en-US"/>
              <a:t>Data as of or Source:</a:t>
            </a:r>
          </a:p>
        </p:txBody>
      </p:sp>
      <p:pic>
        <p:nvPicPr>
          <p:cNvPr id="16" name="Picture 15">
            <a:extLst>
              <a:ext uri="{FF2B5EF4-FFF2-40B4-BE49-F238E27FC236}">
                <a16:creationId xmlns:a16="http://schemas.microsoft.com/office/drawing/2014/main" id="{248AEE8A-7056-9E47-994E-5DFADA55C8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974042" y="6359734"/>
            <a:ext cx="1266798" cy="267453"/>
          </a:xfrm>
          <a:prstGeom prst="rect">
            <a:avLst/>
          </a:prstGeom>
        </p:spPr>
      </p:pic>
      <p:sp>
        <p:nvSpPr>
          <p:cNvPr id="17" name="TextBox 16"/>
          <p:cNvSpPr txBox="1"/>
          <p:nvPr/>
        </p:nvSpPr>
        <p:spPr>
          <a:xfrm>
            <a:off x="912853" y="6254060"/>
            <a:ext cx="204956" cy="242631"/>
          </a:xfrm>
          <a:prstGeom prst="rect">
            <a:avLst/>
          </a:prstGeom>
          <a:noFill/>
        </p:spPr>
        <p:txBody>
          <a:bodyPr vert="horz" wrap="square" lIns="0" tIns="0" rIns="0" bIns="0" rtlCol="0">
            <a:spAutoFit/>
          </a:bodyPr>
          <a:lstStyle/>
          <a:p>
            <a:pPr>
              <a:lnSpc>
                <a:spcPts val="2133"/>
              </a:lnSpc>
            </a:pPr>
            <a:fld id="{BF52800E-1DF2-D743-8026-70057A5E6694}" type="slidenum">
              <a:rPr lang="en-US" sz="1200" b="0" smtClean="0">
                <a:solidFill>
                  <a:srgbClr val="2A2C2C"/>
                </a:solidFill>
                <a:latin typeface="UniversNext for MORNPC Cn" panose="020B0506030202020203" pitchFamily="34" charset="0"/>
                <a:ea typeface="UniversNext for MORNPC Cn" charset="0"/>
                <a:cs typeface="UniversNext for MORNPC Cn" charset="0"/>
              </a:rPr>
              <a:pPr>
                <a:lnSpc>
                  <a:spcPts val="2133"/>
                </a:lnSpc>
              </a:pPr>
              <a:t>‹#›</a:t>
            </a:fld>
            <a:endParaRPr lang="en-US" sz="1200" b="0">
              <a:solidFill>
                <a:srgbClr val="2A2C2C"/>
              </a:solidFill>
              <a:latin typeface="UniversNext for MORNPC Cn" panose="020B0506030202020203" pitchFamily="34" charset="0"/>
              <a:ea typeface="UniversNext for MORNPC Cn" charset="0"/>
              <a:cs typeface="UniversNext for MORNPC Cn" charset="0"/>
            </a:endParaRPr>
          </a:p>
        </p:txBody>
      </p:sp>
      <p:cxnSp>
        <p:nvCxnSpPr>
          <p:cNvPr id="18" name="Straight Connector 17">
            <a:extLst>
              <a:ext uri="{FF2B5EF4-FFF2-40B4-BE49-F238E27FC236}">
                <a16:creationId xmlns:a16="http://schemas.microsoft.com/office/drawing/2014/main" id="{15B0E419-CC85-0749-9C14-CBE9F832544B}"/>
              </a:ext>
            </a:extLst>
          </p:cNvPr>
          <p:cNvCxnSpPr>
            <a:cxnSpLocks/>
          </p:cNvCxnSpPr>
          <p:nvPr/>
        </p:nvCxnSpPr>
        <p:spPr>
          <a:xfrm>
            <a:off x="913051" y="6276467"/>
            <a:ext cx="1032779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66400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6" orient="horz" pos="4008">
          <p15:clr>
            <a:srgbClr val="FBAE40"/>
          </p15:clr>
        </p15:guide>
        <p15:guide id="7" pos="575">
          <p15:clr>
            <a:srgbClr val="FBAE40"/>
          </p15:clr>
        </p15:guide>
        <p15:guide id="8" pos="7079">
          <p15:clr>
            <a:srgbClr val="FBAE40"/>
          </p15:clr>
        </p15:guide>
        <p15:guide id="9" orient="horz" pos="1008">
          <p15:clr>
            <a:srgbClr val="FBAE40"/>
          </p15:clr>
        </p15:guide>
        <p15:guide id="10" pos="283">
          <p15:clr>
            <a:srgbClr val="FBAE40"/>
          </p15:clr>
        </p15:guide>
        <p15:guide id="11" pos="6891">
          <p15:clr>
            <a:srgbClr val="FBAE40"/>
          </p15:clr>
        </p15:guide>
        <p15:guide id="12" pos="775">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Section Intro_V1_Dark_Empty">
    <p:bg>
      <p:bgPr>
        <a:solidFill>
          <a:srgbClr val="565554"/>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17FACF-0057-1447-8B59-B0D9742F9FE4}"/>
              </a:ext>
            </a:extLst>
          </p:cNvPr>
          <p:cNvGrpSpPr/>
          <p:nvPr userDrawn="1"/>
        </p:nvGrpSpPr>
        <p:grpSpPr>
          <a:xfrm>
            <a:off x="7316001" y="-679448"/>
            <a:ext cx="6858000" cy="8216896"/>
            <a:chOff x="7898746" y="-1356537"/>
            <a:chExt cx="6858000" cy="8216896"/>
          </a:xfrm>
        </p:grpSpPr>
        <p:pic>
          <p:nvPicPr>
            <p:cNvPr id="19" name="Picture 18">
              <a:extLst>
                <a:ext uri="{FF2B5EF4-FFF2-40B4-BE49-F238E27FC236}">
                  <a16:creationId xmlns:a16="http://schemas.microsoft.com/office/drawing/2014/main" id="{604698E1-AAD0-BD4E-B8F2-DC7AB25C0E9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0" name="Picture 19">
              <a:extLst>
                <a:ext uri="{FF2B5EF4-FFF2-40B4-BE49-F238E27FC236}">
                  <a16:creationId xmlns:a16="http://schemas.microsoft.com/office/drawing/2014/main" id="{79F56E2B-666B-054D-9F33-C10BCCFDFFB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
        <p:nvSpPr>
          <p:cNvPr id="16" name="Text Placeholder 8">
            <a:extLst>
              <a:ext uri="{FF2B5EF4-FFF2-40B4-BE49-F238E27FC236}">
                <a16:creationId xmlns:a16="http://schemas.microsoft.com/office/drawing/2014/main" id="{5E441F3D-AD8D-334C-9772-EE0F30BB20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0"/>
              </a:defRPr>
            </a:lvl1pPr>
          </a:lstStyle>
          <a:p>
            <a:pPr lvl="0"/>
            <a:r>
              <a:rPr lang="en-US"/>
              <a:t>&lt; Section Name &gt;</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0"/>
              </a:rPr>
              <a:t>‹#›</a:t>
            </a:fld>
            <a:endParaRPr lang="en-US" sz="1200" b="0" i="0">
              <a:solidFill>
                <a:schemeClr val="bg1"/>
              </a:solidFill>
              <a:latin typeface="UniversNext for MORNPC Cn" panose="020B0506030202020203" pitchFamily="34" charset="0"/>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Tree>
    <p:extLst>
      <p:ext uri="{BB962C8B-B14F-4D97-AF65-F5344CB8AC3E}">
        <p14:creationId xmlns:p14="http://schemas.microsoft.com/office/powerpoint/2010/main" val="31369874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Q&amp;A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8" y="5466983"/>
            <a:ext cx="3424409" cy="1080902"/>
          </a:xfrm>
          <a:prstGeom prst="rect">
            <a:avLst/>
          </a:prstGeom>
        </p:spPr>
        <p:txBody>
          <a:bodyPr vert="horz" lIns="0" tIns="0" rIns="0" bIns="182832"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9" b="1" i="0">
                <a:solidFill>
                  <a:srgbClr val="2A2C2C"/>
                </a:solidFill>
                <a:latin typeface="UniversNext for MORNPC Cn" panose="020B0506030202020203" pitchFamily="34" charset="0"/>
                <a:ea typeface="ＭＳ Ｐゴシック"/>
              </a:rPr>
              <a:t>Q &amp; A</a:t>
            </a:r>
            <a:endParaRPr lang="en-US" sz="3199" b="1" i="0">
              <a:solidFill>
                <a:srgbClr val="2A2C2C"/>
              </a:solidFill>
              <a:latin typeface="UniversNext for MORNPC Cn" panose="020B0506030202020203" pitchFamily="34" charset="0"/>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3"/>
          <a:stretch>
            <a:fillRect/>
          </a:stretch>
        </p:blipFill>
        <p:spPr>
          <a:xfrm>
            <a:off x="2955270" y="-1371277"/>
            <a:ext cx="6278282" cy="6123263"/>
          </a:xfrm>
          <a:prstGeom prst="rect">
            <a:avLst/>
          </a:prstGeom>
        </p:spPr>
      </p:pic>
    </p:spTree>
    <p:extLst>
      <p:ext uri="{BB962C8B-B14F-4D97-AF65-F5344CB8AC3E}">
        <p14:creationId xmlns:p14="http://schemas.microsoft.com/office/powerpoint/2010/main" val="3143822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Section Intro_V1_Light_Empt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D374DFB-660A-9E45-B8B1-984C89D43E08}"/>
              </a:ext>
            </a:extLst>
          </p:cNvPr>
          <p:cNvGrpSpPr/>
          <p:nvPr userDrawn="1"/>
        </p:nvGrpSpPr>
        <p:grpSpPr>
          <a:xfrm>
            <a:off x="7316001" y="-679448"/>
            <a:ext cx="6858000" cy="8216896"/>
            <a:chOff x="7898746" y="-1356537"/>
            <a:chExt cx="6858000" cy="8216896"/>
          </a:xfrm>
        </p:grpSpPr>
        <p:pic>
          <p:nvPicPr>
            <p:cNvPr id="16" name="Picture 15">
              <a:extLst>
                <a:ext uri="{FF2B5EF4-FFF2-40B4-BE49-F238E27FC236}">
                  <a16:creationId xmlns:a16="http://schemas.microsoft.com/office/drawing/2014/main" id="{9816B881-5A6E-4E4F-B792-A41A2AC753B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95476BB6-1BE8-6E40-818A-8F74286F570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0"/>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0"/>
              </a:defRPr>
            </a:lvl1pPr>
          </a:lstStyle>
          <a:p>
            <a:r>
              <a:rPr lang="en-US"/>
              <a:t>Click icon to add picture</a:t>
            </a:r>
          </a:p>
        </p:txBody>
      </p:sp>
    </p:spTree>
    <p:extLst>
      <p:ext uri="{BB962C8B-B14F-4D97-AF65-F5344CB8AC3E}">
        <p14:creationId xmlns:p14="http://schemas.microsoft.com/office/powerpoint/2010/main" val="242175217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T2_Single Box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2"/>
            <a:ext cx="11555936"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latin typeface="UniversNext for MORNPC Cn" panose="020B0506030202020203" pitchFamily="34" charset="0"/>
            </a:endParaRPr>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Tree>
    <p:extLst>
      <p:ext uri="{BB962C8B-B14F-4D97-AF65-F5344CB8AC3E}">
        <p14:creationId xmlns:p14="http://schemas.microsoft.com/office/powerpoint/2010/main" val="31608012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Presentation Title_V4">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5"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0"/>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62147" y="943897"/>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77246" y="2747218"/>
            <a:ext cx="2342015" cy="2343470"/>
          </a:xfrm>
          <a:prstGeom prst="ellipse">
            <a:avLst/>
          </a:prstGeom>
        </p:spPr>
      </p:pic>
      <p:pic>
        <p:nvPicPr>
          <p:cNvPr id="3" name="Picture 2" descr="A few business people having a discussion&#10;&#10;Description automatically generated with low confidence">
            <a:extLst>
              <a:ext uri="{FF2B5EF4-FFF2-40B4-BE49-F238E27FC236}">
                <a16:creationId xmlns:a16="http://schemas.microsoft.com/office/drawing/2014/main" id="{FDEFAA33-6592-F443-9DE6-8CD9E14C814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348939" y="442744"/>
            <a:ext cx="3800836" cy="3799428"/>
          </a:xfrm>
          <a:prstGeom prst="ellipse">
            <a:avLst/>
          </a:prstGeom>
        </p:spPr>
      </p:pic>
    </p:spTree>
    <p:extLst>
      <p:ext uri="{BB962C8B-B14F-4D97-AF65-F5344CB8AC3E}">
        <p14:creationId xmlns:p14="http://schemas.microsoft.com/office/powerpoint/2010/main" val="14386733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2_Disclosur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108134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Important Disclosure Information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016456"/>
            <a:ext cx="11555936" cy="5244328"/>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latin typeface="UniversNext for MORNPC Cn" panose="020B0506030202020203" pitchFamily="34" charset="0"/>
            </a:endParaRPr>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marR="0" indent="0" algn="l" defTabSz="453200" rtl="0" eaLnBrk="1" fontAlgn="base" latinLnBrk="0" hangingPunct="1">
              <a:lnSpc>
                <a:spcPct val="100000"/>
              </a:lnSpc>
              <a:spcBef>
                <a:spcPct val="0"/>
              </a:spcBef>
              <a:spcAft>
                <a:spcPct val="0"/>
              </a:spcAft>
              <a:buClrTx/>
              <a:buSzTx/>
              <a:buFontTx/>
              <a:buNone/>
              <a:tabLst/>
              <a:defRPr sz="1000" b="0" i="0" baseline="0">
                <a:solidFill>
                  <a:srgbClr val="5E5E5E"/>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For institutional use only. Not for distribution to retail investors.</a:t>
            </a:r>
          </a:p>
        </p:txBody>
      </p:sp>
      <p:sp>
        <p:nvSpPr>
          <p:cNvPr id="8" name="Text Placeholder 4">
            <a:extLst>
              <a:ext uri="{FF2B5EF4-FFF2-40B4-BE49-F238E27FC236}">
                <a16:creationId xmlns:a16="http://schemas.microsoft.com/office/drawing/2014/main" id="{2649574A-AF88-964D-82C3-5E63001A86A2}"/>
              </a:ext>
            </a:extLst>
          </p:cNvPr>
          <p:cNvSpPr>
            <a:spLocks noGrp="1"/>
          </p:cNvSpPr>
          <p:nvPr>
            <p:ph type="body" sz="quarter" idx="16" hasCustomPrompt="1"/>
          </p:nvPr>
        </p:nvSpPr>
        <p:spPr>
          <a:xfrm>
            <a:off x="474693" y="1170276"/>
            <a:ext cx="11081351" cy="493791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200" b="0" i="0" baseline="0">
                <a:solidFill>
                  <a:srgbClr val="2A2C2C"/>
                </a:solidFill>
                <a:latin typeface="UniversNext for MORNPC Cn" panose="020B0506030202020203" pitchFamily="34" charset="0"/>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Place disclosure text here &gt;</a:t>
            </a:r>
          </a:p>
        </p:txBody>
      </p:sp>
      <p:sp>
        <p:nvSpPr>
          <p:cNvPr id="9" name="TextBox 8">
            <a:extLst>
              <a:ext uri="{FF2B5EF4-FFF2-40B4-BE49-F238E27FC236}">
                <a16:creationId xmlns:a16="http://schemas.microsoft.com/office/drawing/2014/main" id="{2C04964D-8216-2543-9190-A0BF907DC5B3}"/>
              </a:ext>
            </a:extLst>
          </p:cNvPr>
          <p:cNvSpPr txBox="1"/>
          <p:nvPr userDrawn="1"/>
        </p:nvSpPr>
        <p:spPr>
          <a:xfrm>
            <a:off x="11556044" y="254975"/>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0"/>
              </a:rPr>
              <a:t>‹#›</a:t>
            </a:fld>
            <a:endParaRPr lang="en-US" sz="1200" b="0" i="0">
              <a:solidFill>
                <a:srgbClr val="333333"/>
              </a:solidFill>
              <a:latin typeface="UniversNext for MORNPC Cn" panose="020B0506030202020203" pitchFamily="34" charset="0"/>
            </a:endParaRPr>
          </a:p>
        </p:txBody>
      </p:sp>
    </p:spTree>
    <p:extLst>
      <p:ext uri="{BB962C8B-B14F-4D97-AF65-F5344CB8AC3E}">
        <p14:creationId xmlns:p14="http://schemas.microsoft.com/office/powerpoint/2010/main" val="11887165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Chart">
    <p:spTree>
      <p:nvGrpSpPr>
        <p:cNvPr id="1" name=""/>
        <p:cNvGrpSpPr/>
        <p:nvPr/>
      </p:nvGrpSpPr>
      <p:grpSpPr>
        <a:xfrm>
          <a:off x="0" y="0"/>
          <a:ext cx="0" cy="0"/>
          <a:chOff x="0" y="0"/>
          <a:chExt cx="0" cy="0"/>
        </a:xfrm>
      </p:grpSpPr>
      <p:pic>
        <p:nvPicPr>
          <p:cNvPr id="23" name="Picture 3" descr="MstarRGB123.jpg"/>
          <p:cNvPicPr>
            <a:picLocks/>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025466" y="6265492"/>
            <a:ext cx="1485515"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Slide Number Placeholder 6"/>
          <p:cNvSpPr>
            <a:spLocks noGrp="1"/>
          </p:cNvSpPr>
          <p:nvPr>
            <p:ph type="sldNum" sz="quarter" idx="18"/>
          </p:nvPr>
        </p:nvSpPr>
        <p:spPr>
          <a:xfrm>
            <a:off x="1435493" y="6260176"/>
            <a:ext cx="566881" cy="353500"/>
          </a:xfrm>
          <a:prstGeom prst="rect">
            <a:avLst/>
          </a:prstGeom>
        </p:spPr>
        <p:txBody>
          <a:bodyPr vert="horz" wrap="square" lIns="0" tIns="0" rIns="0" bIns="0" numCol="1" anchor="t" anchorCtr="0" compatLnSpc="1">
            <a:prstTxWarp prst="textNoShape">
              <a:avLst/>
            </a:prstTxWarp>
          </a:bodyPr>
          <a:lstStyle>
            <a:lvl1pPr defTabSz="400981">
              <a:defRPr sz="1059"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sp>
        <p:nvSpPr>
          <p:cNvPr id="26" name="Chart Placeholder 2"/>
          <p:cNvSpPr>
            <a:spLocks noGrp="1"/>
          </p:cNvSpPr>
          <p:nvPr>
            <p:ph type="chart" sz="quarter" idx="19" hasCustomPrompt="1"/>
          </p:nvPr>
        </p:nvSpPr>
        <p:spPr>
          <a:xfrm>
            <a:off x="1422015" y="2338761"/>
            <a:ext cx="10046469" cy="3500906"/>
          </a:xfrm>
          <a:prstGeom prst="rect">
            <a:avLst/>
          </a:prstGeom>
        </p:spPr>
        <p:txBody>
          <a:bodyPr vert="horz" lIns="91412" tIns="45706" rIns="91412" bIns="45706"/>
          <a:lstStyle>
            <a:lvl1pPr marL="0" indent="0">
              <a:buNone/>
              <a:defRPr sz="1500" b="0" i="0">
                <a:solidFill>
                  <a:schemeClr val="bg1">
                    <a:lumMod val="75000"/>
                  </a:schemeClr>
                </a:solidFill>
                <a:latin typeface="UniversNext for MORNPC Cn" panose="020B0506030202020203" pitchFamily="34" charset="0"/>
              </a:defRPr>
            </a:lvl1pPr>
          </a:lstStyle>
          <a:p>
            <a:r>
              <a:rPr lang="en-US"/>
              <a:t>Click to Insert Chart</a:t>
            </a:r>
          </a:p>
        </p:txBody>
      </p:sp>
      <p:cxnSp>
        <p:nvCxnSpPr>
          <p:cNvPr id="27" name="Straight Connector 26"/>
          <p:cNvCxnSpPr/>
          <p:nvPr/>
        </p:nvCxnSpPr>
        <p:spPr>
          <a:xfrm>
            <a:off x="1422021" y="6237475"/>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Text Placeholder 18"/>
          <p:cNvSpPr>
            <a:spLocks noGrp="1"/>
          </p:cNvSpPr>
          <p:nvPr>
            <p:ph type="body" sz="quarter" idx="12" hasCustomPrompt="1"/>
          </p:nvPr>
        </p:nvSpPr>
        <p:spPr>
          <a:xfrm>
            <a:off x="1425864" y="816676"/>
            <a:ext cx="10050317" cy="365578"/>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0981" indent="0">
              <a:buNone/>
              <a:defRPr sz="970">
                <a:solidFill>
                  <a:schemeClr val="tx2"/>
                </a:solidFill>
                <a:latin typeface="+mj-lt"/>
              </a:defRPr>
            </a:lvl2pPr>
            <a:lvl3pPr marL="801959" indent="0">
              <a:buNone/>
              <a:defRPr sz="970">
                <a:solidFill>
                  <a:schemeClr val="tx2"/>
                </a:solidFill>
                <a:latin typeface="+mj-lt"/>
              </a:defRPr>
            </a:lvl3pPr>
            <a:lvl4pPr marL="1202936" indent="0">
              <a:buNone/>
              <a:defRPr sz="970">
                <a:solidFill>
                  <a:schemeClr val="tx2"/>
                </a:solidFill>
                <a:latin typeface="+mj-lt"/>
              </a:defRPr>
            </a:lvl4pPr>
            <a:lvl5pPr marL="1603914" indent="0">
              <a:buNone/>
              <a:defRPr sz="970">
                <a:solidFill>
                  <a:schemeClr val="tx2"/>
                </a:solidFill>
                <a:latin typeface="+mj-lt"/>
              </a:defRPr>
            </a:lvl5pPr>
          </a:lstStyle>
          <a:p>
            <a:pPr lvl="0"/>
            <a:r>
              <a:rPr lang="en-US"/>
              <a:t>Headline (22pt font, one-line maximum)</a:t>
            </a:r>
          </a:p>
        </p:txBody>
      </p:sp>
      <p:sp>
        <p:nvSpPr>
          <p:cNvPr id="33" name="Text Placeholder 16"/>
          <p:cNvSpPr>
            <a:spLocks noGrp="1"/>
          </p:cNvSpPr>
          <p:nvPr>
            <p:ph type="body" sz="quarter" idx="17" hasCustomPrompt="1"/>
          </p:nvPr>
        </p:nvSpPr>
        <p:spPr>
          <a:xfrm>
            <a:off x="1425864" y="1782053"/>
            <a:ext cx="10050317" cy="518071"/>
          </a:xfrm>
          <a:prstGeom prst="rect">
            <a:avLst/>
          </a:prstGeom>
        </p:spPr>
        <p:txBody>
          <a:bodyPr vert="horz" lIns="0" tIns="0" rIns="0" bIns="0" numCol="1" spcCol="612460"/>
          <a:lstStyle>
            <a:lvl1pPr marL="0" indent="0">
              <a:lnSpc>
                <a:spcPts val="1941"/>
              </a:lnSpc>
              <a:spcAft>
                <a:spcPts val="706"/>
              </a:spcAft>
              <a:buClr>
                <a:schemeClr val="tx2"/>
              </a:buClr>
              <a:buFont typeface="Morningstar Symbols"/>
              <a:buNone/>
              <a:defRPr lang="en-US" sz="1500" kern="1200" baseline="0" dirty="0" smtClean="0">
                <a:solidFill>
                  <a:schemeClr val="tx2"/>
                </a:solidFill>
                <a:latin typeface="UniversNext for MORNPC Cn" panose="020B0506030202020203" pitchFamily="34" charset="0"/>
                <a:ea typeface="ＭＳ Ｐゴシック" charset="0"/>
                <a:cs typeface="ＭＳ Ｐゴシック" charset="0"/>
              </a:defRPr>
            </a:lvl1pPr>
            <a:lvl2pPr marL="302353" indent="-148377">
              <a:lnSpc>
                <a:spcPts val="1941"/>
              </a:lnSpc>
              <a:spcAft>
                <a:spcPts val="706"/>
              </a:spcAft>
              <a:buClr>
                <a:schemeClr val="tx2"/>
              </a:buClr>
              <a:buFont typeface="Morningstar Symbols"/>
              <a:buChar char="/"/>
              <a:tabLst/>
              <a:defRPr sz="1500">
                <a:solidFill>
                  <a:schemeClr val="tx1"/>
                </a:solidFill>
              </a:defRPr>
            </a:lvl2pPr>
            <a:lvl3pPr marL="459130" indent="-151177">
              <a:lnSpc>
                <a:spcPts val="1941"/>
              </a:lnSpc>
              <a:spcAft>
                <a:spcPts val="706"/>
              </a:spcAft>
              <a:buClr>
                <a:schemeClr val="bg1">
                  <a:lumMod val="65000"/>
                </a:schemeClr>
              </a:buClr>
              <a:buFont typeface="Morningstar Symbols"/>
              <a:buChar char="/"/>
              <a:defRPr sz="1500">
                <a:solidFill>
                  <a:schemeClr val="tx1"/>
                </a:solidFill>
              </a:defRPr>
            </a:lvl3pPr>
            <a:lvl4pPr marL="1202936" indent="0">
              <a:buNone/>
              <a:defRPr sz="1411">
                <a:solidFill>
                  <a:schemeClr val="bg1">
                    <a:lumMod val="50000"/>
                  </a:schemeClr>
                </a:solidFill>
              </a:defRPr>
            </a:lvl4pPr>
            <a:lvl5pPr marL="1603914" indent="0">
              <a:buNone/>
              <a:defRPr sz="1411">
                <a:solidFill>
                  <a:schemeClr val="bg1">
                    <a:lumMod val="50000"/>
                  </a:schemeClr>
                </a:solidFill>
              </a:defRPr>
            </a:lvl5pPr>
          </a:lstStyle>
          <a:p>
            <a:pPr lvl="0"/>
            <a:r>
              <a:rPr lang="en-US"/>
              <a:t>Slide or Chart Overview: This should convey the main idea of the slide (18pt font, two-line maximum).</a:t>
            </a:r>
          </a:p>
        </p:txBody>
      </p:sp>
      <p:sp>
        <p:nvSpPr>
          <p:cNvPr id="34" name="Title 2"/>
          <p:cNvSpPr>
            <a:spLocks noGrp="1"/>
          </p:cNvSpPr>
          <p:nvPr>
            <p:ph type="title" hasCustomPrompt="1"/>
          </p:nvPr>
        </p:nvSpPr>
        <p:spPr>
          <a:xfrm>
            <a:off x="1431639" y="484192"/>
            <a:ext cx="10036849" cy="287663"/>
          </a:xfrm>
          <a:prstGeom prst="rect">
            <a:avLst/>
          </a:prstGeom>
        </p:spPr>
        <p:txBody>
          <a:bodyPr vert="horz" lIns="0" tIns="0" rIns="0" bIns="0"/>
          <a:lstStyle>
            <a:lvl1pPr algn="l">
              <a:lnSpc>
                <a:spcPts val="2293"/>
              </a:lnSpc>
              <a:defRPr lang="en-US" sz="1941"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Subhead or Chapter Title (22pt font, one-line maximum)</a:t>
            </a:r>
          </a:p>
        </p:txBody>
      </p:sp>
      <p:sp>
        <p:nvSpPr>
          <p:cNvPr id="12" name="Content Placeholder 2"/>
          <p:cNvSpPr>
            <a:spLocks noGrp="1"/>
          </p:cNvSpPr>
          <p:nvPr>
            <p:ph idx="23" hasCustomPrompt="1"/>
          </p:nvPr>
        </p:nvSpPr>
        <p:spPr>
          <a:xfrm>
            <a:off x="1435489" y="6004396"/>
            <a:ext cx="10032999" cy="123047"/>
          </a:xfrm>
          <a:prstGeom prst="rect">
            <a:avLst/>
          </a:prstGeom>
        </p:spPr>
        <p:txBody>
          <a:bodyPr wrap="square" lIns="0" tIns="0" rIns="0" bIns="0" anchor="b">
            <a:spAutoFit/>
          </a:bodyPr>
          <a:lstStyle>
            <a:lvl1pPr marL="0" indent="0">
              <a:lnSpc>
                <a:spcPts val="969"/>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206" indent="0" defTabSz="323643">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544" indent="-200488">
              <a:spcBef>
                <a:spcPts val="0"/>
              </a:spcBef>
              <a:spcAft>
                <a:spcPts val="630"/>
              </a:spcAft>
              <a:buClr>
                <a:schemeClr val="bg1">
                  <a:lumMod val="75000"/>
                </a:schemeClr>
              </a:buClr>
              <a:buSzPct val="75000"/>
              <a:buFont typeface="Lucida Grande"/>
              <a:buChar char="►"/>
              <a:defRPr sz="970"/>
            </a:lvl3pPr>
            <a:lvl4pPr marL="1698591" indent="-200488">
              <a:spcBef>
                <a:spcPts val="0"/>
              </a:spcBef>
              <a:spcAft>
                <a:spcPts val="630"/>
              </a:spcAft>
              <a:buClr>
                <a:schemeClr val="bg1">
                  <a:lumMod val="85000"/>
                </a:schemeClr>
              </a:buClr>
              <a:buSzPct val="75000"/>
              <a:buFont typeface="Lucida Grande"/>
              <a:buChar char="►"/>
              <a:defRPr sz="970"/>
            </a:lvl4pPr>
            <a:lvl5pPr marL="1804405" indent="-200488">
              <a:buClr>
                <a:schemeClr val="tx2"/>
              </a:buClr>
              <a:buSzPct val="75000"/>
              <a:buFont typeface="Lucida Grande"/>
              <a:buChar char="►"/>
              <a:defRPr sz="1500"/>
            </a:lvl5pPr>
          </a:lstStyle>
          <a:p>
            <a:pPr lvl="0"/>
            <a:r>
              <a:rPr lang="en-US"/>
              <a:t>Data as of DD/MM/YYYY or Source: (9pt font)</a:t>
            </a:r>
          </a:p>
        </p:txBody>
      </p:sp>
    </p:spTree>
    <p:extLst>
      <p:ext uri="{BB962C8B-B14F-4D97-AF65-F5344CB8AC3E}">
        <p14:creationId xmlns:p14="http://schemas.microsoft.com/office/powerpoint/2010/main" val="2776767536"/>
      </p:ext>
    </p:extLst>
  </p:cSld>
  <p:clrMapOvr>
    <a:masterClrMapping/>
  </p:clrMapOvr>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p:cSld name="Image (w/o red text)">
    <p:spTree>
      <p:nvGrpSpPr>
        <p:cNvPr id="1" name=""/>
        <p:cNvGrpSpPr/>
        <p:nvPr/>
      </p:nvGrpSpPr>
      <p:grpSpPr>
        <a:xfrm>
          <a:off x="0" y="0"/>
          <a:ext cx="0" cy="0"/>
          <a:chOff x="0" y="0"/>
          <a:chExt cx="0" cy="0"/>
        </a:xfrm>
      </p:grpSpPr>
      <p:pic>
        <p:nvPicPr>
          <p:cNvPr id="31" name="Picture 3" descr="MstarRGB123.jpg"/>
          <p:cNvPicPr>
            <a:picLocks/>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025466" y="6265492"/>
            <a:ext cx="1485515"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6"/>
          <p:cNvSpPr>
            <a:spLocks noGrp="1"/>
          </p:cNvSpPr>
          <p:nvPr>
            <p:ph type="sldNum" sz="quarter" idx="18"/>
          </p:nvPr>
        </p:nvSpPr>
        <p:spPr>
          <a:xfrm>
            <a:off x="1435493" y="6260176"/>
            <a:ext cx="566881" cy="353500"/>
          </a:xfrm>
          <a:prstGeom prst="rect">
            <a:avLst/>
          </a:prstGeom>
        </p:spPr>
        <p:txBody>
          <a:bodyPr vert="horz" wrap="square" lIns="0" tIns="0" rIns="0" bIns="0" numCol="1" anchor="t" anchorCtr="0" compatLnSpc="1">
            <a:prstTxWarp prst="textNoShape">
              <a:avLst/>
            </a:prstTxWarp>
          </a:bodyPr>
          <a:lstStyle>
            <a:lvl1pPr defTabSz="400981">
              <a:defRPr sz="1059"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pPr>
                <a:defRPr/>
              </a:pPr>
              <a:t>‹#›</a:t>
            </a:fld>
            <a:endParaRPr lang="en-US"/>
          </a:p>
        </p:txBody>
      </p:sp>
      <p:cxnSp>
        <p:nvCxnSpPr>
          <p:cNvPr id="12" name="Straight Connector 11"/>
          <p:cNvCxnSpPr/>
          <p:nvPr/>
        </p:nvCxnSpPr>
        <p:spPr>
          <a:xfrm>
            <a:off x="1422021" y="6237475"/>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8"/>
          <p:cNvSpPr>
            <a:spLocks noGrp="1"/>
          </p:cNvSpPr>
          <p:nvPr>
            <p:ph type="body" sz="quarter" idx="12" hasCustomPrompt="1"/>
          </p:nvPr>
        </p:nvSpPr>
        <p:spPr>
          <a:xfrm>
            <a:off x="1425864" y="816676"/>
            <a:ext cx="10050317" cy="365578"/>
          </a:xfrm>
          <a:prstGeom prst="rect">
            <a:avLst/>
          </a:prstGeom>
        </p:spPr>
        <p:txBody>
          <a:bodyPr vert="horz" lIns="0" tIns="0" rIns="0" bIns="0"/>
          <a:lstStyle>
            <a:lvl1pPr marL="0" indent="0">
              <a:lnSpc>
                <a:spcPts val="1941"/>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0981" indent="0">
              <a:buNone/>
              <a:defRPr sz="970">
                <a:solidFill>
                  <a:schemeClr val="tx2"/>
                </a:solidFill>
                <a:latin typeface="+mj-lt"/>
              </a:defRPr>
            </a:lvl2pPr>
            <a:lvl3pPr marL="801959" indent="0">
              <a:buNone/>
              <a:defRPr sz="970">
                <a:solidFill>
                  <a:schemeClr val="tx2"/>
                </a:solidFill>
                <a:latin typeface="+mj-lt"/>
              </a:defRPr>
            </a:lvl3pPr>
            <a:lvl4pPr marL="1202936" indent="0">
              <a:buNone/>
              <a:defRPr sz="970">
                <a:solidFill>
                  <a:schemeClr val="tx2"/>
                </a:solidFill>
                <a:latin typeface="+mj-lt"/>
              </a:defRPr>
            </a:lvl4pPr>
            <a:lvl5pPr marL="1603914" indent="0">
              <a:buNone/>
              <a:defRPr sz="970">
                <a:solidFill>
                  <a:schemeClr val="tx2"/>
                </a:solidFill>
                <a:latin typeface="+mj-lt"/>
              </a:defRPr>
            </a:lvl5pPr>
          </a:lstStyle>
          <a:p>
            <a:pPr lvl="0"/>
            <a:r>
              <a:rPr lang="en-US"/>
              <a:t>Headline (22pt font, one-line maximum)</a:t>
            </a:r>
          </a:p>
        </p:txBody>
      </p:sp>
      <p:sp>
        <p:nvSpPr>
          <p:cNvPr id="22" name="Title 2"/>
          <p:cNvSpPr>
            <a:spLocks noGrp="1"/>
          </p:cNvSpPr>
          <p:nvPr>
            <p:ph type="title" hasCustomPrompt="1"/>
          </p:nvPr>
        </p:nvSpPr>
        <p:spPr>
          <a:xfrm>
            <a:off x="1431639" y="484192"/>
            <a:ext cx="10036849" cy="287663"/>
          </a:xfrm>
          <a:prstGeom prst="rect">
            <a:avLst/>
          </a:prstGeom>
        </p:spPr>
        <p:txBody>
          <a:bodyPr vert="horz" lIns="0" tIns="0" rIns="0" bIns="0"/>
          <a:lstStyle>
            <a:lvl1pPr algn="l">
              <a:lnSpc>
                <a:spcPts val="2293"/>
              </a:lnSpc>
              <a:defRPr lang="en-US" sz="1941" kern="1200" baseline="0" dirty="0">
                <a:solidFill>
                  <a:srgbClr val="5E5E5E"/>
                </a:solidFill>
                <a:latin typeface="UniversNext for MORNPC Cn" panose="020B0506030202020203" pitchFamily="34" charset="0"/>
                <a:ea typeface="ＭＳ Ｐゴシック" charset="0"/>
                <a:cs typeface="ＭＳ Ｐゴシック" charset="0"/>
              </a:defRPr>
            </a:lvl1pPr>
          </a:lstStyle>
          <a:p>
            <a:r>
              <a:rPr lang="en-US"/>
              <a:t>Subhead or Chapter Title (22pt font, one-line maximum)</a:t>
            </a:r>
          </a:p>
        </p:txBody>
      </p:sp>
      <p:sp>
        <p:nvSpPr>
          <p:cNvPr id="11" name="Picture Placeholder 2"/>
          <p:cNvSpPr>
            <a:spLocks noGrp="1"/>
          </p:cNvSpPr>
          <p:nvPr>
            <p:ph type="pic" sz="quarter" idx="22"/>
          </p:nvPr>
        </p:nvSpPr>
        <p:spPr>
          <a:xfrm>
            <a:off x="1435492" y="1820959"/>
            <a:ext cx="10044543" cy="3603159"/>
          </a:xfrm>
          <a:prstGeom prst="rect">
            <a:avLst/>
          </a:prstGeom>
          <a:effectLst>
            <a:outerShdw blurRad="66675" dist="12700" dir="2700000" algn="tl" rotWithShape="0">
              <a:schemeClr val="bg1">
                <a:lumMod val="50000"/>
                <a:alpha val="83000"/>
              </a:schemeClr>
            </a:outerShdw>
          </a:effectLst>
        </p:spPr>
        <p:txBody>
          <a:bodyPr vert="horz" lIns="81604" tIns="40802" rIns="81604" bIns="40802"/>
          <a:lstStyle>
            <a:lvl1pPr marL="0" indent="0">
              <a:buNone/>
              <a:defRPr sz="970">
                <a:solidFill>
                  <a:schemeClr val="bg1">
                    <a:lumMod val="50000"/>
                  </a:schemeClr>
                </a:solidFill>
                <a:latin typeface="UniversNext for MORNPC Cn" panose="020B0506030202020203" pitchFamily="34" charset="0"/>
              </a:defRPr>
            </a:lvl1pPr>
          </a:lstStyle>
          <a:p>
            <a:pPr lvl="0"/>
            <a:r>
              <a:rPr lang="en-US" noProof="0"/>
              <a:t>Click icon to add picture</a:t>
            </a:r>
          </a:p>
        </p:txBody>
      </p:sp>
      <p:sp>
        <p:nvSpPr>
          <p:cNvPr id="15" name="Content Placeholder 2"/>
          <p:cNvSpPr>
            <a:spLocks noGrp="1"/>
          </p:cNvSpPr>
          <p:nvPr>
            <p:ph idx="21" hasCustomPrompt="1"/>
          </p:nvPr>
        </p:nvSpPr>
        <p:spPr>
          <a:xfrm>
            <a:off x="1435485" y="5554560"/>
            <a:ext cx="4120653" cy="180114"/>
          </a:xfrm>
          <a:prstGeom prst="rect">
            <a:avLst/>
          </a:prstGeom>
        </p:spPr>
        <p:txBody>
          <a:bodyPr wrap="square" lIns="0" tIns="0" rIns="0" bIns="0">
            <a:spAutoFit/>
          </a:bodyPr>
          <a:lstStyle>
            <a:lvl1pPr marL="0" indent="0">
              <a:lnSpc>
                <a:spcPts val="1500"/>
              </a:lnSpc>
              <a:spcBef>
                <a:spcPts val="0"/>
              </a:spcBef>
              <a:spcAft>
                <a:spcPts val="706"/>
              </a:spcAft>
              <a:buClr>
                <a:schemeClr val="tx2"/>
              </a:buClr>
              <a:buSzPct val="75000"/>
              <a:buFont typeface="Lucida Grande"/>
              <a:buNone/>
              <a:defRPr sz="1059">
                <a:solidFill>
                  <a:srgbClr val="4D4D4D"/>
                </a:solidFill>
                <a:latin typeface="UniversNext for MORNPC Cn" panose="020B0506030202020203" pitchFamily="34" charset="0"/>
              </a:defRPr>
            </a:lvl1pPr>
            <a:lvl2pPr marL="136206" indent="0" defTabSz="323643">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544" indent="-200488">
              <a:spcBef>
                <a:spcPts val="0"/>
              </a:spcBef>
              <a:spcAft>
                <a:spcPts val="630"/>
              </a:spcAft>
              <a:buClr>
                <a:schemeClr val="bg1">
                  <a:lumMod val="75000"/>
                </a:schemeClr>
              </a:buClr>
              <a:buSzPct val="75000"/>
              <a:buFont typeface="Lucida Grande"/>
              <a:buChar char="►"/>
              <a:defRPr sz="970"/>
            </a:lvl3pPr>
            <a:lvl4pPr marL="1698591" indent="-200488">
              <a:spcBef>
                <a:spcPts val="0"/>
              </a:spcBef>
              <a:spcAft>
                <a:spcPts val="630"/>
              </a:spcAft>
              <a:buClr>
                <a:schemeClr val="bg1">
                  <a:lumMod val="85000"/>
                </a:schemeClr>
              </a:buClr>
              <a:buSzPct val="75000"/>
              <a:buFont typeface="Lucida Grande"/>
              <a:buChar char="►"/>
              <a:defRPr sz="970"/>
            </a:lvl4pPr>
            <a:lvl5pPr marL="1804405" indent="-200488">
              <a:buClr>
                <a:schemeClr val="tx2"/>
              </a:buClr>
              <a:buSzPct val="75000"/>
              <a:buFont typeface="Lucida Grande"/>
              <a:buChar char="►"/>
              <a:defRPr sz="1500"/>
            </a:lvl5pPr>
          </a:lstStyle>
          <a:p>
            <a:pPr lvl="0"/>
            <a:r>
              <a:rPr lang="en-US"/>
              <a:t>Image Caption (13pt font)</a:t>
            </a:r>
          </a:p>
        </p:txBody>
      </p:sp>
      <p:sp>
        <p:nvSpPr>
          <p:cNvPr id="19" name="Content Placeholder 2"/>
          <p:cNvSpPr>
            <a:spLocks noGrp="1"/>
          </p:cNvSpPr>
          <p:nvPr>
            <p:ph idx="23" hasCustomPrompt="1"/>
          </p:nvPr>
        </p:nvSpPr>
        <p:spPr>
          <a:xfrm>
            <a:off x="1435489" y="6004396"/>
            <a:ext cx="10032999" cy="123047"/>
          </a:xfrm>
          <a:prstGeom prst="rect">
            <a:avLst/>
          </a:prstGeom>
        </p:spPr>
        <p:txBody>
          <a:bodyPr wrap="square" lIns="0" tIns="0" rIns="0" bIns="0" anchor="b">
            <a:spAutoFit/>
          </a:bodyPr>
          <a:lstStyle>
            <a:lvl1pPr marL="0" indent="0">
              <a:lnSpc>
                <a:spcPts val="969"/>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206" indent="0" defTabSz="323643">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544" indent="-200488">
              <a:spcBef>
                <a:spcPts val="0"/>
              </a:spcBef>
              <a:spcAft>
                <a:spcPts val="630"/>
              </a:spcAft>
              <a:buClr>
                <a:schemeClr val="bg1">
                  <a:lumMod val="75000"/>
                </a:schemeClr>
              </a:buClr>
              <a:buSzPct val="75000"/>
              <a:buFont typeface="Lucida Grande"/>
              <a:buChar char="►"/>
              <a:defRPr sz="970"/>
            </a:lvl3pPr>
            <a:lvl4pPr marL="1698591" indent="-200488">
              <a:spcBef>
                <a:spcPts val="0"/>
              </a:spcBef>
              <a:spcAft>
                <a:spcPts val="630"/>
              </a:spcAft>
              <a:buClr>
                <a:schemeClr val="bg1">
                  <a:lumMod val="85000"/>
                </a:schemeClr>
              </a:buClr>
              <a:buSzPct val="75000"/>
              <a:buFont typeface="Lucida Grande"/>
              <a:buChar char="►"/>
              <a:defRPr sz="970"/>
            </a:lvl4pPr>
            <a:lvl5pPr marL="1804405" indent="-200488">
              <a:buClr>
                <a:schemeClr val="tx2"/>
              </a:buClr>
              <a:buSzPct val="75000"/>
              <a:buFont typeface="Lucida Grande"/>
              <a:buChar char="►"/>
              <a:defRPr sz="1500"/>
            </a:lvl5pPr>
          </a:lstStyle>
          <a:p>
            <a:pPr lvl="0"/>
            <a:r>
              <a:rPr lang="en-US"/>
              <a:t>Data as of DD/MM/YYYY or Source: (9pt font)</a:t>
            </a:r>
          </a:p>
        </p:txBody>
      </p:sp>
    </p:spTree>
    <p:extLst>
      <p:ext uri="{BB962C8B-B14F-4D97-AF65-F5344CB8AC3E}">
        <p14:creationId xmlns:p14="http://schemas.microsoft.com/office/powerpoint/2010/main" val="3994134231"/>
      </p:ext>
    </p:extLst>
  </p:cSld>
  <p:clrMapOvr>
    <a:masterClrMapping/>
  </p:clrMapOvr>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Bullet 1-Column">
    <p:spTree>
      <p:nvGrpSpPr>
        <p:cNvPr id="1" name=""/>
        <p:cNvGrpSpPr/>
        <p:nvPr/>
      </p:nvGrpSpPr>
      <p:grpSpPr>
        <a:xfrm>
          <a:off x="0" y="0"/>
          <a:ext cx="0" cy="0"/>
          <a:chOff x="0" y="0"/>
          <a:chExt cx="0" cy="0"/>
        </a:xfrm>
      </p:grpSpPr>
      <p:sp>
        <p:nvSpPr>
          <p:cNvPr id="33" name="Text Placeholder 18"/>
          <p:cNvSpPr>
            <a:spLocks noGrp="1"/>
          </p:cNvSpPr>
          <p:nvPr>
            <p:ph type="body" sz="quarter" idx="12" hasCustomPrompt="1"/>
          </p:nvPr>
        </p:nvSpPr>
        <p:spPr>
          <a:xfrm>
            <a:off x="1425864" y="518669"/>
            <a:ext cx="10050317" cy="365578"/>
          </a:xfrm>
          <a:prstGeom prst="rect">
            <a:avLst/>
          </a:prstGeom>
        </p:spPr>
        <p:txBody>
          <a:bodyPr vert="horz" lIns="0" tIns="0" rIns="0" bIns="0"/>
          <a:lstStyle>
            <a:lvl1pPr marL="0" indent="0">
              <a:lnSpc>
                <a:spcPts val="1940"/>
              </a:lnSpc>
              <a:spcBef>
                <a:spcPts val="0"/>
              </a:spcBef>
              <a:spcAft>
                <a:spcPts val="706"/>
              </a:spcAft>
              <a:buNone/>
              <a:defRPr lang="en-US" sz="1941" b="1" kern="1200" baseline="0" dirty="0" smtClean="0">
                <a:solidFill>
                  <a:srgbClr val="5E5E5E"/>
                </a:solidFill>
                <a:latin typeface="UniversNext for MORNPC Cn" panose="020B0506030202020203" pitchFamily="34" charset="0"/>
                <a:ea typeface="ＭＳ Ｐゴシック" charset="0"/>
                <a:cs typeface="ＭＳ Ｐゴシック" charset="0"/>
              </a:defRPr>
            </a:lvl1pPr>
            <a:lvl2pPr marL="400932" indent="0">
              <a:buNone/>
              <a:defRPr sz="970">
                <a:solidFill>
                  <a:schemeClr val="tx2"/>
                </a:solidFill>
                <a:latin typeface="+mj-lt"/>
              </a:defRPr>
            </a:lvl2pPr>
            <a:lvl3pPr marL="801865" indent="0">
              <a:buNone/>
              <a:defRPr sz="970">
                <a:solidFill>
                  <a:schemeClr val="tx2"/>
                </a:solidFill>
                <a:latin typeface="+mj-lt"/>
              </a:defRPr>
            </a:lvl3pPr>
            <a:lvl4pPr marL="1202795" indent="0">
              <a:buNone/>
              <a:defRPr sz="970">
                <a:solidFill>
                  <a:schemeClr val="tx2"/>
                </a:solidFill>
                <a:latin typeface="+mj-lt"/>
              </a:defRPr>
            </a:lvl4pPr>
            <a:lvl5pPr marL="1603727" indent="0">
              <a:buNone/>
              <a:defRPr sz="970">
                <a:solidFill>
                  <a:schemeClr val="tx2"/>
                </a:solidFill>
                <a:latin typeface="+mj-lt"/>
              </a:defRPr>
            </a:lvl5pPr>
          </a:lstStyle>
          <a:p>
            <a:pPr lvl="0"/>
            <a:r>
              <a:rPr lang="en-US"/>
              <a:t>Headline (22pt font, one-line maximum)</a:t>
            </a:r>
          </a:p>
        </p:txBody>
      </p:sp>
      <p:pic>
        <p:nvPicPr>
          <p:cNvPr id="31" name="Picture 3" descr="MstarRGB123.jpg"/>
          <p:cNvPicPr>
            <a:picLocks/>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025466" y="6265492"/>
            <a:ext cx="1485515" cy="2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6"/>
          <p:cNvSpPr>
            <a:spLocks noGrp="1"/>
          </p:cNvSpPr>
          <p:nvPr>
            <p:ph type="sldNum" sz="quarter" idx="18"/>
          </p:nvPr>
        </p:nvSpPr>
        <p:spPr>
          <a:xfrm>
            <a:off x="1435494" y="6260176"/>
            <a:ext cx="566881" cy="353500"/>
          </a:xfrm>
          <a:prstGeom prst="rect">
            <a:avLst/>
          </a:prstGeom>
        </p:spPr>
        <p:txBody>
          <a:bodyPr vert="horz" wrap="square" lIns="0" tIns="0" rIns="0" bIns="0" numCol="1" anchor="t" anchorCtr="0" compatLnSpc="1">
            <a:prstTxWarp prst="textNoShape">
              <a:avLst/>
            </a:prstTxWarp>
          </a:bodyPr>
          <a:lstStyle>
            <a:lvl1pPr defTabSz="400932">
              <a:defRPr sz="1059" smtClean="0">
                <a:solidFill>
                  <a:schemeClr val="bg1">
                    <a:lumMod val="50000"/>
                  </a:schemeClr>
                </a:solidFill>
                <a:latin typeface="UniversNext for MORNPC Cn" panose="020B0506030202020203" pitchFamily="34" charset="0"/>
                <a:cs typeface="MS PGothic" charset="0"/>
              </a:defRPr>
            </a:lvl1pPr>
          </a:lstStyle>
          <a:p>
            <a:pPr>
              <a:defRPr/>
            </a:pPr>
            <a:fld id="{2C54B95D-2AD2-F440-A4A9-C3EE8473308A}" type="slidenum">
              <a:rPr lang="en-US" smtClean="0">
                <a:solidFill>
                  <a:srgbClr val="FFFFFF">
                    <a:lumMod val="50000"/>
                  </a:srgbClr>
                </a:solidFill>
              </a:rPr>
              <a:pPr>
                <a:defRPr/>
              </a:pPr>
              <a:t>‹#›</a:t>
            </a:fld>
            <a:endParaRPr lang="en-US">
              <a:solidFill>
                <a:srgbClr val="FFFFFF">
                  <a:lumMod val="50000"/>
                </a:srgbClr>
              </a:solidFill>
            </a:endParaRPr>
          </a:p>
        </p:txBody>
      </p:sp>
      <p:cxnSp>
        <p:nvCxnSpPr>
          <p:cNvPr id="12" name="Straight Connector 11"/>
          <p:cNvCxnSpPr/>
          <p:nvPr userDrawn="1"/>
        </p:nvCxnSpPr>
        <p:spPr>
          <a:xfrm>
            <a:off x="1422021" y="6237475"/>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422021" y="437029"/>
            <a:ext cx="100541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9" hasCustomPrompt="1"/>
          </p:nvPr>
        </p:nvSpPr>
        <p:spPr>
          <a:xfrm>
            <a:off x="1216123" y="1786482"/>
            <a:ext cx="10260061" cy="4053190"/>
          </a:xfrm>
          <a:prstGeom prst="rect">
            <a:avLst/>
          </a:prstGeom>
        </p:spPr>
        <p:txBody>
          <a:bodyPr vert="horz" lIns="0" tIns="0" rIns="0" bIns="0" numCol="1" spcCol="612387"/>
          <a:lstStyle>
            <a:lvl1pPr marL="156758" indent="-156758">
              <a:lnSpc>
                <a:spcPts val="1940"/>
              </a:lnSpc>
              <a:spcBef>
                <a:spcPts val="0"/>
              </a:spcBef>
              <a:spcAft>
                <a:spcPts val="706"/>
              </a:spcAft>
              <a:buClr>
                <a:schemeClr val="tx2"/>
              </a:buClr>
              <a:buFont typeface="Morningstar Symbols"/>
              <a:buChar char="g"/>
              <a:defRPr lang="en-US" sz="1500" kern="1200" dirty="0" smtClean="0">
                <a:solidFill>
                  <a:schemeClr val="tx1"/>
                </a:solidFill>
                <a:latin typeface="UniversNext for MORNPC Cn" panose="020B0506030202020203" pitchFamily="34" charset="0"/>
                <a:ea typeface="ＭＳ Ｐゴシック" charset="0"/>
                <a:cs typeface="+mn-cs"/>
              </a:defRPr>
            </a:lvl1pPr>
            <a:lvl2pPr marL="313515" indent="-146961">
              <a:lnSpc>
                <a:spcPts val="1940"/>
              </a:lnSpc>
              <a:spcAft>
                <a:spcPts val="706"/>
              </a:spcAft>
              <a:buClr>
                <a:schemeClr val="tx2"/>
              </a:buClr>
              <a:buFont typeface="Morningstar Symbols"/>
              <a:buChar char="/"/>
              <a:defRPr lang="en-US" sz="1500" kern="1200" dirty="0" smtClean="0">
                <a:solidFill>
                  <a:schemeClr val="tx1"/>
                </a:solidFill>
                <a:latin typeface="UniversNext for MORNPC Cn" panose="020B0506030202020203" pitchFamily="34" charset="0"/>
                <a:ea typeface="ＭＳ Ｐゴシック" charset="0"/>
                <a:cs typeface="+mn-cs"/>
              </a:defRPr>
            </a:lvl2pPr>
            <a:lvl3pPr marL="454879" indent="-145561">
              <a:lnSpc>
                <a:spcPts val="1940"/>
              </a:lnSpc>
              <a:spcAft>
                <a:spcPts val="706"/>
              </a:spcAft>
              <a:buClr>
                <a:schemeClr val="bg1">
                  <a:lumMod val="65000"/>
                </a:schemeClr>
              </a:buClr>
              <a:buFont typeface="Morningstar Symbols"/>
              <a:buChar char="/"/>
              <a:defRPr lang="en-US" sz="1500" kern="1200" dirty="0" smtClean="0">
                <a:solidFill>
                  <a:schemeClr val="tx1"/>
                </a:solidFill>
                <a:latin typeface="UniversNext for MORNPC Cn" panose="020B0506030202020203" pitchFamily="34" charset="0"/>
                <a:ea typeface="ＭＳ Ｐゴシック" charset="0"/>
                <a:cs typeface="+mn-cs"/>
              </a:defRPr>
            </a:lvl3pPr>
          </a:lstStyle>
          <a:p>
            <a:pPr lvl="0"/>
            <a:r>
              <a:rPr lang="en-US"/>
              <a:t>First level of information (18pt font)</a:t>
            </a:r>
          </a:p>
          <a:p>
            <a:pPr lvl="1"/>
            <a:r>
              <a:rPr lang="en-US"/>
              <a:t>Second level</a:t>
            </a:r>
          </a:p>
          <a:p>
            <a:pPr lvl="2"/>
            <a:r>
              <a:rPr lang="en-US"/>
              <a:t>Third level</a:t>
            </a:r>
          </a:p>
        </p:txBody>
      </p:sp>
      <p:sp>
        <p:nvSpPr>
          <p:cNvPr id="9" name="Content Placeholder 2"/>
          <p:cNvSpPr>
            <a:spLocks noGrp="1"/>
          </p:cNvSpPr>
          <p:nvPr>
            <p:ph idx="23" hasCustomPrompt="1"/>
          </p:nvPr>
        </p:nvSpPr>
        <p:spPr>
          <a:xfrm>
            <a:off x="1435489" y="6004396"/>
            <a:ext cx="10032999" cy="123047"/>
          </a:xfrm>
          <a:prstGeom prst="rect">
            <a:avLst/>
          </a:prstGeom>
        </p:spPr>
        <p:txBody>
          <a:bodyPr wrap="square" lIns="0" tIns="0" rIns="0" bIns="0" anchor="b">
            <a:spAutoFit/>
          </a:bodyPr>
          <a:lstStyle>
            <a:lvl1pPr marL="0" indent="0">
              <a:lnSpc>
                <a:spcPts val="969"/>
              </a:lnSpc>
              <a:spcBef>
                <a:spcPts val="0"/>
              </a:spcBef>
              <a:spcAft>
                <a:spcPts val="0"/>
              </a:spcAft>
              <a:buClr>
                <a:schemeClr val="tx2"/>
              </a:buClr>
              <a:buSzPct val="75000"/>
              <a:buFont typeface="Lucida Grande"/>
              <a:buNone/>
              <a:defRPr sz="794" baseline="0">
                <a:solidFill>
                  <a:schemeClr val="bg1">
                    <a:lumMod val="65000"/>
                  </a:schemeClr>
                </a:solidFill>
                <a:latin typeface="UniversNext for MORNPC Cn" panose="020B0506030202020203" pitchFamily="34" charset="0"/>
              </a:defRPr>
            </a:lvl1pPr>
            <a:lvl2pPr marL="136188" indent="0" defTabSz="323605">
              <a:spcBef>
                <a:spcPts val="0"/>
              </a:spcBef>
              <a:spcAft>
                <a:spcPts val="630"/>
              </a:spcAft>
              <a:buClr>
                <a:schemeClr val="bg1">
                  <a:lumMod val="50000"/>
                </a:schemeClr>
              </a:buClr>
              <a:buSzPct val="75000"/>
              <a:buFont typeface="Lucida Grande"/>
              <a:buNone/>
              <a:defRPr sz="970">
                <a:solidFill>
                  <a:schemeClr val="bg1">
                    <a:lumMod val="50000"/>
                  </a:schemeClr>
                </a:solidFill>
              </a:defRPr>
            </a:lvl2pPr>
            <a:lvl3pPr marL="1201403" indent="-200465">
              <a:spcBef>
                <a:spcPts val="0"/>
              </a:spcBef>
              <a:spcAft>
                <a:spcPts val="630"/>
              </a:spcAft>
              <a:buClr>
                <a:schemeClr val="bg1">
                  <a:lumMod val="75000"/>
                </a:schemeClr>
              </a:buClr>
              <a:buSzPct val="75000"/>
              <a:buFont typeface="Lucida Grande"/>
              <a:buChar char="►"/>
              <a:defRPr sz="970"/>
            </a:lvl3pPr>
            <a:lvl4pPr marL="1698393" indent="-200465">
              <a:spcBef>
                <a:spcPts val="0"/>
              </a:spcBef>
              <a:spcAft>
                <a:spcPts val="630"/>
              </a:spcAft>
              <a:buClr>
                <a:schemeClr val="bg1">
                  <a:lumMod val="85000"/>
                </a:schemeClr>
              </a:buClr>
              <a:buSzPct val="75000"/>
              <a:buFont typeface="Lucida Grande"/>
              <a:buChar char="►"/>
              <a:defRPr sz="970"/>
            </a:lvl4pPr>
            <a:lvl5pPr marL="1804194" indent="-200465">
              <a:buClr>
                <a:schemeClr val="tx2"/>
              </a:buClr>
              <a:buSzPct val="75000"/>
              <a:buFont typeface="Lucida Grande"/>
              <a:buChar char="►"/>
              <a:defRPr sz="1500"/>
            </a:lvl5pPr>
          </a:lstStyle>
          <a:p>
            <a:pPr lvl="0"/>
            <a:r>
              <a:rPr lang="en-US"/>
              <a:t>Data as of DD/MM/YYYY or Source: (9pt font)</a:t>
            </a:r>
          </a:p>
        </p:txBody>
      </p:sp>
    </p:spTree>
    <p:extLst>
      <p:ext uri="{BB962C8B-B14F-4D97-AF65-F5344CB8AC3E}">
        <p14:creationId xmlns:p14="http://schemas.microsoft.com/office/powerpoint/2010/main" val="377617931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V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1"/>
            <a:ext cx="5334002"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7"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1998" y="4968657"/>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99785" y="2044114"/>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268531" y="2044115"/>
            <a:ext cx="3260432" cy="3256335"/>
          </a:xfrm>
          <a:prstGeom prst="ellipse">
            <a:avLst/>
          </a:prstGeom>
        </p:spPr>
      </p:pic>
    </p:spTree>
    <p:extLst>
      <p:ext uri="{BB962C8B-B14F-4D97-AF65-F5344CB8AC3E}">
        <p14:creationId xmlns:p14="http://schemas.microsoft.com/office/powerpoint/2010/main" val="1305626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Intro_V4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grpSp>
        <p:nvGrpSpPr>
          <p:cNvPr id="14" name="Group 13">
            <a:extLst>
              <a:ext uri="{FF2B5EF4-FFF2-40B4-BE49-F238E27FC236}">
                <a16:creationId xmlns:a16="http://schemas.microsoft.com/office/drawing/2014/main" id="{59824D5A-C6B2-6A44-A78B-E158EE4E13BC}"/>
              </a:ext>
            </a:extLst>
          </p:cNvPr>
          <p:cNvGrpSpPr/>
          <p:nvPr userDrawn="1"/>
        </p:nvGrpSpPr>
        <p:grpSpPr>
          <a:xfrm>
            <a:off x="-6028570" y="-679448"/>
            <a:ext cx="6858000" cy="8216896"/>
            <a:chOff x="7898746" y="-1356537"/>
            <a:chExt cx="6858000" cy="8216896"/>
          </a:xfrm>
        </p:grpSpPr>
        <p:pic>
          <p:nvPicPr>
            <p:cNvPr id="16" name="Picture 15">
              <a:extLst>
                <a:ext uri="{FF2B5EF4-FFF2-40B4-BE49-F238E27FC236}">
                  <a16:creationId xmlns:a16="http://schemas.microsoft.com/office/drawing/2014/main" id="{B6E30E59-86A3-7547-8F34-CB50394B72A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28C19442-6887-3744-A90B-32635D52C9E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8" name="Picture Placeholder 17">
            <a:extLst>
              <a:ext uri="{FF2B5EF4-FFF2-40B4-BE49-F238E27FC236}">
                <a16:creationId xmlns:a16="http://schemas.microsoft.com/office/drawing/2014/main" id="{3123B4CB-C2A5-504C-A488-561AE1FD2994}"/>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0" name="Picture Placeholder 19">
            <a:extLst>
              <a:ext uri="{FF2B5EF4-FFF2-40B4-BE49-F238E27FC236}">
                <a16:creationId xmlns:a16="http://schemas.microsoft.com/office/drawing/2014/main" id="{14FD45C3-78CE-FA47-ADAE-151F5768DE6F}"/>
              </a:ext>
            </a:extLst>
          </p:cNvPr>
          <p:cNvSpPr>
            <a:spLocks noGrp="1"/>
          </p:cNvSpPr>
          <p:nvPr>
            <p:ph type="pic" sz="quarter" idx="18"/>
          </p:nvPr>
        </p:nvSpPr>
        <p:spPr>
          <a:xfrm>
            <a:off x="9163504"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3" name="Picture Placeholder 22">
            <a:extLst>
              <a:ext uri="{FF2B5EF4-FFF2-40B4-BE49-F238E27FC236}">
                <a16:creationId xmlns:a16="http://schemas.microsoft.com/office/drawing/2014/main" id="{E1D5CA1E-70B4-B44F-8973-D643A543A359}"/>
              </a:ext>
            </a:extLst>
          </p:cNvPr>
          <p:cNvSpPr>
            <a:spLocks noGrp="1"/>
          </p:cNvSpPr>
          <p:nvPr>
            <p:ph type="pic" sz="quarter" idx="19"/>
          </p:nvPr>
        </p:nvSpPr>
        <p:spPr>
          <a:xfrm>
            <a:off x="7032812"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226275657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T1_Bullet Points_V2">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CECAE9B-68AD-AE48-B340-3C35B80DBAB1}"/>
              </a:ext>
            </a:extLst>
          </p:cNvPr>
          <p:cNvSpPr>
            <a:spLocks noGrp="1"/>
          </p:cNvSpPr>
          <p:nvPr>
            <p:ph type="body" sz="quarter" idx="15" hasCustomPrompt="1"/>
          </p:nvPr>
        </p:nvSpPr>
        <p:spPr>
          <a:xfrm>
            <a:off x="474694" y="231667"/>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OPTIONAL GROUP, THEME, OR SECTION NAME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5" y="1992151"/>
            <a:ext cx="5176123" cy="310071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FBC7C8A7-18D8-D54F-82C7-9EDEDDB76276}"/>
              </a:ext>
            </a:extLst>
          </p:cNvPr>
          <p:cNvSpPr>
            <a:spLocks noGrp="1"/>
          </p:cNvSpPr>
          <p:nvPr>
            <p:ph type="body" sz="quarter" idx="13" hasCustomPrompt="1"/>
          </p:nvPr>
        </p:nvSpPr>
        <p:spPr>
          <a:xfrm>
            <a:off x="474695" y="471082"/>
            <a:ext cx="5176122" cy="426386"/>
          </a:xfrm>
          <a:prstGeom prst="rect">
            <a:avLst/>
          </a:prstGeom>
        </p:spPr>
        <p:txBody>
          <a:bodyPr lIns="0" tIns="45720" rIns="0" bIns="182880"/>
          <a:lstStyle>
            <a:lvl1pPr marL="0" indent="0">
              <a:lnSpc>
                <a:spcPct val="100000"/>
              </a:lnSpc>
              <a:spcBef>
                <a:spcPts val="0"/>
              </a:spcBef>
              <a:spcAft>
                <a:spcPts val="0"/>
              </a:spcAft>
              <a:buNone/>
              <a:defRPr sz="23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&gt;</a:t>
            </a:r>
          </a:p>
        </p:txBody>
      </p:sp>
      <p:sp>
        <p:nvSpPr>
          <p:cNvPr id="9" name="Text Placeholder 4">
            <a:extLst>
              <a:ext uri="{FF2B5EF4-FFF2-40B4-BE49-F238E27FC236}">
                <a16:creationId xmlns:a16="http://schemas.microsoft.com/office/drawing/2014/main" id="{6CBB9070-60DA-3D46-A565-D61FF707BAAD}"/>
              </a:ext>
            </a:extLst>
          </p:cNvPr>
          <p:cNvSpPr>
            <a:spLocks noGrp="1"/>
          </p:cNvSpPr>
          <p:nvPr>
            <p:ph type="body" sz="quarter" idx="21" hasCustomPrompt="1"/>
          </p:nvPr>
        </p:nvSpPr>
        <p:spPr>
          <a:xfrm>
            <a:off x="474695" y="942286"/>
            <a:ext cx="5176122" cy="873127"/>
          </a:xfrm>
          <a:prstGeom prst="rect">
            <a:avLst/>
          </a:prstGeom>
        </p:spPr>
        <p:txBody>
          <a:bodyPr lIns="0" tIns="45720" rIns="0" bIns="182880"/>
          <a:lstStyle>
            <a:lvl1pPr marL="0" indent="0">
              <a:lnSpc>
                <a:spcPct val="100000"/>
              </a:lnSpc>
              <a:spcBef>
                <a:spcPts val="300"/>
              </a:spcBef>
              <a:spcAft>
                <a:spcPts val="300"/>
              </a:spcAft>
              <a:buNone/>
              <a:defRPr sz="14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A second sub-text line describing the page &gt;</a:t>
            </a:r>
          </a:p>
        </p:txBody>
      </p:sp>
      <p:pic>
        <p:nvPicPr>
          <p:cNvPr id="2" name="Picture 1">
            <a:extLst>
              <a:ext uri="{FF2B5EF4-FFF2-40B4-BE49-F238E27FC236}">
                <a16:creationId xmlns:a16="http://schemas.microsoft.com/office/drawing/2014/main" id="{A474FDA8-5365-9569-D19D-C496C7B7855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3" name="TextBox 2">
            <a:extLst>
              <a:ext uri="{FF2B5EF4-FFF2-40B4-BE49-F238E27FC236}">
                <a16:creationId xmlns:a16="http://schemas.microsoft.com/office/drawing/2014/main" id="{837771B5-979C-AB39-1076-6F00EF1B2807}"/>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5" name="Text Placeholder 4">
            <a:extLst>
              <a:ext uri="{FF2B5EF4-FFF2-40B4-BE49-F238E27FC236}">
                <a16:creationId xmlns:a16="http://schemas.microsoft.com/office/drawing/2014/main" id="{941DF9AA-D0CE-2C1E-3FFE-1BFFCB4910BC}"/>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946038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2_Blank Text">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4">
            <a:extLst>
              <a:ext uri="{FF2B5EF4-FFF2-40B4-BE49-F238E27FC236}">
                <a16:creationId xmlns:a16="http://schemas.microsoft.com/office/drawing/2014/main" id="{7B409666-147C-0F43-8490-C4117CF29BC6}"/>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9EC4D1-0531-9842-BD30-8144628C03F2}"/>
              </a:ext>
            </a:extLst>
          </p:cNvPr>
          <p:cNvSpPr>
            <a:spLocks noGrp="1"/>
          </p:cNvSpPr>
          <p:nvPr>
            <p:ph type="body" sz="quarter" idx="17" hasCustomPrompt="1"/>
          </p:nvPr>
        </p:nvSpPr>
        <p:spPr>
          <a:xfrm>
            <a:off x="474696" y="1117400"/>
            <a:ext cx="10718239" cy="1205514"/>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6" name="TextBox 5">
            <a:extLst>
              <a:ext uri="{FF2B5EF4-FFF2-40B4-BE49-F238E27FC236}">
                <a16:creationId xmlns:a16="http://schemas.microsoft.com/office/drawing/2014/main" id="{1B60AD34-F5FA-624B-A90F-3EF5C24DD2CA}"/>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120B4595-E5FE-3147-A0FB-4017BB637832}"/>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35165570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2_1/2 Text + Imag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474696" y="471085"/>
            <a:ext cx="5176123" cy="1292469"/>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6" y="1997616"/>
            <a:ext cx="5176123" cy="4164037"/>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6096001" y="4"/>
            <a:ext cx="6096001" cy="6161649"/>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998"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8" name="TextBox 7">
            <a:extLst>
              <a:ext uri="{FF2B5EF4-FFF2-40B4-BE49-F238E27FC236}">
                <a16:creationId xmlns:a16="http://schemas.microsoft.com/office/drawing/2014/main" id="{0E8DF9D4-C087-164C-8A8C-C5EEE957C9ED}"/>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9" name="Text Placeholder 4">
            <a:extLst>
              <a:ext uri="{FF2B5EF4-FFF2-40B4-BE49-F238E27FC236}">
                <a16:creationId xmlns:a16="http://schemas.microsoft.com/office/drawing/2014/main" id="{E7CC3698-EFE2-884A-B516-169E22E41714}"/>
              </a:ext>
            </a:extLst>
          </p:cNvPr>
          <p:cNvSpPr>
            <a:spLocks noGrp="1"/>
          </p:cNvSpPr>
          <p:nvPr>
            <p:ph type="body" sz="quarter" idx="17"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6383312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2_1/2 Image + Text">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6379923" y="471085"/>
            <a:ext cx="5176123" cy="1292469"/>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6379923" y="1997616"/>
            <a:ext cx="5176123" cy="4164037"/>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1" y="4"/>
            <a:ext cx="6096001" cy="6161649"/>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998"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8" name="TextBox 7">
            <a:extLst>
              <a:ext uri="{FF2B5EF4-FFF2-40B4-BE49-F238E27FC236}">
                <a16:creationId xmlns:a16="http://schemas.microsoft.com/office/drawing/2014/main" id="{71FDFB88-098E-4644-8CAF-1F712D0DFB65}"/>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9" name="Text Placeholder 4">
            <a:extLst>
              <a:ext uri="{FF2B5EF4-FFF2-40B4-BE49-F238E27FC236}">
                <a16:creationId xmlns:a16="http://schemas.microsoft.com/office/drawing/2014/main" id="{AA700D5B-D74B-DD46-85EA-AFEDB4E19243}"/>
              </a:ext>
            </a:extLst>
          </p:cNvPr>
          <p:cNvSpPr>
            <a:spLocks noGrp="1"/>
          </p:cNvSpPr>
          <p:nvPr>
            <p:ph type="body" sz="quarter" idx="17"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5552408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2_Single Container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1" name="TextBox 10">
            <a:extLst>
              <a:ext uri="{FF2B5EF4-FFF2-40B4-BE49-F238E27FC236}">
                <a16:creationId xmlns:a16="http://schemas.microsoft.com/office/drawing/2014/main" id="{D00573C9-DAD1-2743-B41E-EEE0AD2ED4F1}"/>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539693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2_Single Container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4"/>
            <a:ext cx="11555936"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6" y="1117400"/>
            <a:ext cx="10718239" cy="824356"/>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360647105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2_2/3 Container_V1a">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3" name="Text Placeholder 4">
            <a:extLst>
              <a:ext uri="{FF2B5EF4-FFF2-40B4-BE49-F238E27FC236}">
                <a16:creationId xmlns:a16="http://schemas.microsoft.com/office/drawing/2014/main" id="{A4F1ADC1-7EE1-274C-8AC7-3211C15B3D19}"/>
              </a:ext>
            </a:extLst>
          </p:cNvPr>
          <p:cNvSpPr>
            <a:spLocks noGrp="1"/>
          </p:cNvSpPr>
          <p:nvPr>
            <p:ph type="body" sz="quarter" idx="16" hasCustomPrompt="1"/>
          </p:nvPr>
        </p:nvSpPr>
        <p:spPr>
          <a:xfrm>
            <a:off x="8461103" y="2167895"/>
            <a:ext cx="3206180" cy="3874090"/>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9" name="TextBox 8">
            <a:extLst>
              <a:ext uri="{FF2B5EF4-FFF2-40B4-BE49-F238E27FC236}">
                <a16:creationId xmlns:a16="http://schemas.microsoft.com/office/drawing/2014/main" id="{0CD8071D-4E8D-C447-9C8D-0F3273D3061C}"/>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0" name="Text Placeholder 4">
            <a:extLst>
              <a:ext uri="{FF2B5EF4-FFF2-40B4-BE49-F238E27FC236}">
                <a16:creationId xmlns:a16="http://schemas.microsoft.com/office/drawing/2014/main" id="{B14AAC36-7DD1-F949-A1B1-FAEFA2B7A451}"/>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
        <p:nvSpPr>
          <p:cNvPr id="11" name="Text Placeholder 4">
            <a:extLst>
              <a:ext uri="{FF2B5EF4-FFF2-40B4-BE49-F238E27FC236}">
                <a16:creationId xmlns:a16="http://schemas.microsoft.com/office/drawing/2014/main" id="{8D80C6DC-8652-8F40-8C85-95E301C98C19}"/>
              </a:ext>
            </a:extLst>
          </p:cNvPr>
          <p:cNvSpPr>
            <a:spLocks noGrp="1"/>
          </p:cNvSpPr>
          <p:nvPr>
            <p:ph type="body" sz="quarter" idx="15" hasCustomPrompt="1"/>
          </p:nvPr>
        </p:nvSpPr>
        <p:spPr>
          <a:xfrm>
            <a:off x="8461102" y="1579757"/>
            <a:ext cx="3206180"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16955384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2_2/3 Container_V1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6" y="1117400"/>
            <a:ext cx="10718239" cy="824356"/>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E3A2086C-587E-2446-AB17-59E385E0FE8A}"/>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3" name="Text Placeholder 4">
            <a:extLst>
              <a:ext uri="{FF2B5EF4-FFF2-40B4-BE49-F238E27FC236}">
                <a16:creationId xmlns:a16="http://schemas.microsoft.com/office/drawing/2014/main" id="{C89CB1A3-BB94-354E-9C7D-20804D5DFA38}"/>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
        <p:nvSpPr>
          <p:cNvPr id="18" name="Text Placeholder 4">
            <a:extLst>
              <a:ext uri="{FF2B5EF4-FFF2-40B4-BE49-F238E27FC236}">
                <a16:creationId xmlns:a16="http://schemas.microsoft.com/office/drawing/2014/main" id="{9C776E30-B88A-824B-A1AE-7BB8B4EFA775}"/>
              </a:ext>
            </a:extLst>
          </p:cNvPr>
          <p:cNvSpPr>
            <a:spLocks noGrp="1"/>
          </p:cNvSpPr>
          <p:nvPr>
            <p:ph type="body" sz="quarter" idx="19" hasCustomPrompt="1"/>
          </p:nvPr>
        </p:nvSpPr>
        <p:spPr>
          <a:xfrm>
            <a:off x="8461103" y="2797100"/>
            <a:ext cx="3206180" cy="3254380"/>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9" name="Text Placeholder 4">
            <a:extLst>
              <a:ext uri="{FF2B5EF4-FFF2-40B4-BE49-F238E27FC236}">
                <a16:creationId xmlns:a16="http://schemas.microsoft.com/office/drawing/2014/main" id="{2837B45E-F61E-6643-B942-16E066A213C1}"/>
              </a:ext>
            </a:extLst>
          </p:cNvPr>
          <p:cNvSpPr>
            <a:spLocks noGrp="1"/>
          </p:cNvSpPr>
          <p:nvPr>
            <p:ph type="body" sz="quarter" idx="15" hasCustomPrompt="1"/>
          </p:nvPr>
        </p:nvSpPr>
        <p:spPr>
          <a:xfrm>
            <a:off x="8461102" y="2208964"/>
            <a:ext cx="3206180"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29435184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2_2/3 Container_V2a">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4147689"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6"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Box 8">
            <a:extLst>
              <a:ext uri="{FF2B5EF4-FFF2-40B4-BE49-F238E27FC236}">
                <a16:creationId xmlns:a16="http://schemas.microsoft.com/office/drawing/2014/main" id="{8526F6DA-9321-E948-821C-605E39E8A2DF}"/>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0" name="Text Placeholder 4">
            <a:extLst>
              <a:ext uri="{FF2B5EF4-FFF2-40B4-BE49-F238E27FC236}">
                <a16:creationId xmlns:a16="http://schemas.microsoft.com/office/drawing/2014/main" id="{DA65880A-D71A-A84C-9056-5E90D0A40751}"/>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
        <p:nvSpPr>
          <p:cNvPr id="11" name="Text Placeholder 4">
            <a:extLst>
              <a:ext uri="{FF2B5EF4-FFF2-40B4-BE49-F238E27FC236}">
                <a16:creationId xmlns:a16="http://schemas.microsoft.com/office/drawing/2014/main" id="{DD986EEF-5E88-DB40-80A2-A27DED0BB48E}"/>
              </a:ext>
            </a:extLst>
          </p:cNvPr>
          <p:cNvSpPr>
            <a:spLocks noGrp="1"/>
          </p:cNvSpPr>
          <p:nvPr>
            <p:ph type="body" sz="quarter" idx="19" hasCustomPrompt="1"/>
          </p:nvPr>
        </p:nvSpPr>
        <p:spPr>
          <a:xfrm>
            <a:off x="567168" y="2167895"/>
            <a:ext cx="3206180" cy="3874090"/>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A4341BE0-CA40-7842-A6DA-32E13BDDA0C6}"/>
              </a:ext>
            </a:extLst>
          </p:cNvPr>
          <p:cNvSpPr>
            <a:spLocks noGrp="1"/>
          </p:cNvSpPr>
          <p:nvPr>
            <p:ph type="body" sz="quarter" idx="15" hasCustomPrompt="1"/>
          </p:nvPr>
        </p:nvSpPr>
        <p:spPr>
          <a:xfrm>
            <a:off x="567167" y="1579757"/>
            <a:ext cx="3206180"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36978311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2_2/3 Container_V2a">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4147689" y="1201274"/>
            <a:ext cx="7743915" cy="505951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6" y="1201274"/>
            <a:ext cx="3662002" cy="5059513"/>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Box 8">
            <a:extLst>
              <a:ext uri="{FF2B5EF4-FFF2-40B4-BE49-F238E27FC236}">
                <a16:creationId xmlns:a16="http://schemas.microsoft.com/office/drawing/2014/main" id="{8526F6DA-9321-E948-821C-605E39E8A2DF}"/>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0" name="Text Placeholder 4">
            <a:extLst>
              <a:ext uri="{FF2B5EF4-FFF2-40B4-BE49-F238E27FC236}">
                <a16:creationId xmlns:a16="http://schemas.microsoft.com/office/drawing/2014/main" id="{DA65880A-D71A-A84C-9056-5E90D0A40751}"/>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
        <p:nvSpPr>
          <p:cNvPr id="11" name="Text Placeholder 4">
            <a:extLst>
              <a:ext uri="{FF2B5EF4-FFF2-40B4-BE49-F238E27FC236}">
                <a16:creationId xmlns:a16="http://schemas.microsoft.com/office/drawing/2014/main" id="{DD986EEF-5E88-DB40-80A2-A27DED0BB48E}"/>
              </a:ext>
            </a:extLst>
          </p:cNvPr>
          <p:cNvSpPr>
            <a:spLocks noGrp="1"/>
          </p:cNvSpPr>
          <p:nvPr>
            <p:ph type="body" sz="quarter" idx="19" hasCustomPrompt="1"/>
          </p:nvPr>
        </p:nvSpPr>
        <p:spPr>
          <a:xfrm>
            <a:off x="567168" y="1988597"/>
            <a:ext cx="3206180" cy="3874090"/>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A4341BE0-CA40-7842-A6DA-32E13BDDA0C6}"/>
              </a:ext>
            </a:extLst>
          </p:cNvPr>
          <p:cNvSpPr>
            <a:spLocks noGrp="1"/>
          </p:cNvSpPr>
          <p:nvPr>
            <p:ph type="body" sz="quarter" idx="15" hasCustomPrompt="1"/>
          </p:nvPr>
        </p:nvSpPr>
        <p:spPr>
          <a:xfrm>
            <a:off x="567167" y="1400461"/>
            <a:ext cx="3206180"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3496994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Intro_V4_Dark_Empty">
    <p:bg>
      <p:bgPr>
        <a:solidFill>
          <a:srgbClr val="565554"/>
        </a:solidFill>
        <a:effectLst/>
      </p:bgPr>
    </p:bg>
    <p:spTree>
      <p:nvGrpSpPr>
        <p:cNvPr id="1" name=""/>
        <p:cNvGrpSpPr/>
        <p:nvPr/>
      </p:nvGrpSpPr>
      <p:grpSpPr>
        <a:xfrm>
          <a:off x="0" y="0"/>
          <a:ext cx="0" cy="0"/>
          <a:chOff x="0" y="0"/>
          <a:chExt cx="0" cy="0"/>
        </a:xfrm>
      </p:grpSpPr>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Picture Placeholder 13">
            <a:extLst>
              <a:ext uri="{FF2B5EF4-FFF2-40B4-BE49-F238E27FC236}">
                <a16:creationId xmlns:a16="http://schemas.microsoft.com/office/drawing/2014/main" id="{5744BD1F-6367-B447-9AAB-21ECCA7EFA39}"/>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6" name="Picture Placeholder 15">
            <a:extLst>
              <a:ext uri="{FF2B5EF4-FFF2-40B4-BE49-F238E27FC236}">
                <a16:creationId xmlns:a16="http://schemas.microsoft.com/office/drawing/2014/main" id="{3A853885-DED2-4645-84FC-87EB5DC3760D}"/>
              </a:ext>
            </a:extLst>
          </p:cNvPr>
          <p:cNvSpPr>
            <a:spLocks noGrp="1"/>
          </p:cNvSpPr>
          <p:nvPr>
            <p:ph type="pic" sz="quarter" idx="18"/>
          </p:nvPr>
        </p:nvSpPr>
        <p:spPr>
          <a:xfrm>
            <a:off x="9163504"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94732A7-6352-8340-8EBC-5726879E0616}"/>
              </a:ext>
            </a:extLst>
          </p:cNvPr>
          <p:cNvSpPr>
            <a:spLocks noGrp="1"/>
          </p:cNvSpPr>
          <p:nvPr>
            <p:ph type="pic" sz="quarter" idx="19"/>
          </p:nvPr>
        </p:nvSpPr>
        <p:spPr>
          <a:xfrm>
            <a:off x="7032812"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Tree>
    <p:extLst>
      <p:ext uri="{BB962C8B-B14F-4D97-AF65-F5344CB8AC3E}">
        <p14:creationId xmlns:p14="http://schemas.microsoft.com/office/powerpoint/2010/main" val="36928731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2_2/3 Container_V2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4147689"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6"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6" y="1117400"/>
            <a:ext cx="10718239" cy="824356"/>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3452D623-0387-5442-A601-0032F70BE58D}"/>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3" name="Text Placeholder 4">
            <a:extLst>
              <a:ext uri="{FF2B5EF4-FFF2-40B4-BE49-F238E27FC236}">
                <a16:creationId xmlns:a16="http://schemas.microsoft.com/office/drawing/2014/main" id="{F176D15E-33CA-3044-853D-83612F1F2DAB}"/>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
        <p:nvSpPr>
          <p:cNvPr id="14" name="Text Placeholder 4">
            <a:extLst>
              <a:ext uri="{FF2B5EF4-FFF2-40B4-BE49-F238E27FC236}">
                <a16:creationId xmlns:a16="http://schemas.microsoft.com/office/drawing/2014/main" id="{707DA9DF-5DC6-5540-A8E5-AD0030321834}"/>
              </a:ext>
            </a:extLst>
          </p:cNvPr>
          <p:cNvSpPr>
            <a:spLocks noGrp="1"/>
          </p:cNvSpPr>
          <p:nvPr>
            <p:ph type="body" sz="quarter" idx="19" hasCustomPrompt="1"/>
          </p:nvPr>
        </p:nvSpPr>
        <p:spPr>
          <a:xfrm>
            <a:off x="567168" y="2797100"/>
            <a:ext cx="3206180" cy="3254380"/>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 Placeholder 4">
            <a:extLst>
              <a:ext uri="{FF2B5EF4-FFF2-40B4-BE49-F238E27FC236}">
                <a16:creationId xmlns:a16="http://schemas.microsoft.com/office/drawing/2014/main" id="{C41E2C26-2E9E-6949-BC19-6D5F91B5C431}"/>
              </a:ext>
            </a:extLst>
          </p:cNvPr>
          <p:cNvSpPr>
            <a:spLocks noGrp="1"/>
          </p:cNvSpPr>
          <p:nvPr>
            <p:ph type="body" sz="quarter" idx="15" hasCustomPrompt="1"/>
          </p:nvPr>
        </p:nvSpPr>
        <p:spPr>
          <a:xfrm>
            <a:off x="567167" y="2208964"/>
            <a:ext cx="3206180"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18839721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2_1/2 Container_V1">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8" y="1414462"/>
            <a:ext cx="5713147" cy="4846322"/>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6178457" y="1414462"/>
            <a:ext cx="5713147" cy="4846322"/>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1" name="Text Placeholder 4">
            <a:extLst>
              <a:ext uri="{FF2B5EF4-FFF2-40B4-BE49-F238E27FC236}">
                <a16:creationId xmlns:a16="http://schemas.microsoft.com/office/drawing/2014/main" id="{6E7513E3-F9D7-9141-AC4F-114DC83E64DF}"/>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274A15-AFC0-CF45-961F-B3E9C0EDF259}"/>
              </a:ext>
            </a:extLst>
          </p:cNvPr>
          <p:cNvSpPr>
            <a:spLocks noGrp="1"/>
          </p:cNvSpPr>
          <p:nvPr>
            <p:ph type="body" sz="quarter" idx="17" hasCustomPrompt="1"/>
          </p:nvPr>
        </p:nvSpPr>
        <p:spPr>
          <a:xfrm>
            <a:off x="474695" y="2235079"/>
            <a:ext cx="5311418" cy="3806906"/>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0" name="TextBox 9">
            <a:extLst>
              <a:ext uri="{FF2B5EF4-FFF2-40B4-BE49-F238E27FC236}">
                <a16:creationId xmlns:a16="http://schemas.microsoft.com/office/drawing/2014/main" id="{A0BCD845-8173-D045-98AC-BF3A1D52C900}"/>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3" name="Text Placeholder 4">
            <a:extLst>
              <a:ext uri="{FF2B5EF4-FFF2-40B4-BE49-F238E27FC236}">
                <a16:creationId xmlns:a16="http://schemas.microsoft.com/office/drawing/2014/main" id="{4A204DF9-E769-4E48-A508-148E163A9C9A}"/>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
        <p:nvSpPr>
          <p:cNvPr id="14" name="Text Placeholder 4">
            <a:extLst>
              <a:ext uri="{FF2B5EF4-FFF2-40B4-BE49-F238E27FC236}">
                <a16:creationId xmlns:a16="http://schemas.microsoft.com/office/drawing/2014/main" id="{7D6C2D95-7646-4740-951F-2F4359FCC484}"/>
              </a:ext>
            </a:extLst>
          </p:cNvPr>
          <p:cNvSpPr>
            <a:spLocks noGrp="1"/>
          </p:cNvSpPr>
          <p:nvPr>
            <p:ph type="body" sz="quarter" idx="15" hasCustomPrompt="1"/>
          </p:nvPr>
        </p:nvSpPr>
        <p:spPr>
          <a:xfrm>
            <a:off x="474695" y="1646941"/>
            <a:ext cx="5311417"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5" name="Text Placeholder 4">
            <a:extLst>
              <a:ext uri="{FF2B5EF4-FFF2-40B4-BE49-F238E27FC236}">
                <a16:creationId xmlns:a16="http://schemas.microsoft.com/office/drawing/2014/main" id="{72D9AF64-D590-6647-A7B7-F2EC224F12C7}"/>
              </a:ext>
            </a:extLst>
          </p:cNvPr>
          <p:cNvSpPr>
            <a:spLocks noGrp="1"/>
          </p:cNvSpPr>
          <p:nvPr>
            <p:ph type="body" sz="quarter" idx="19" hasCustomPrompt="1"/>
          </p:nvPr>
        </p:nvSpPr>
        <p:spPr>
          <a:xfrm>
            <a:off x="6321965" y="2235079"/>
            <a:ext cx="5311418" cy="3806906"/>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6" name="Text Placeholder 4">
            <a:extLst>
              <a:ext uri="{FF2B5EF4-FFF2-40B4-BE49-F238E27FC236}">
                <a16:creationId xmlns:a16="http://schemas.microsoft.com/office/drawing/2014/main" id="{A3D9FA43-7EAA-C248-9329-08372A4F0B55}"/>
              </a:ext>
            </a:extLst>
          </p:cNvPr>
          <p:cNvSpPr>
            <a:spLocks noGrp="1"/>
          </p:cNvSpPr>
          <p:nvPr>
            <p:ph type="body" sz="quarter" idx="20" hasCustomPrompt="1"/>
          </p:nvPr>
        </p:nvSpPr>
        <p:spPr>
          <a:xfrm>
            <a:off x="6321961" y="1646941"/>
            <a:ext cx="5311417"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26308363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2_1/2 Container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6" y="1117400"/>
            <a:ext cx="10718239" cy="824356"/>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8"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7"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2" y="2743180"/>
            <a:ext cx="5395346" cy="3240181"/>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4" y="2743180"/>
            <a:ext cx="5311418" cy="3240181"/>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Box 14">
            <a:extLst>
              <a:ext uri="{FF2B5EF4-FFF2-40B4-BE49-F238E27FC236}">
                <a16:creationId xmlns:a16="http://schemas.microsoft.com/office/drawing/2014/main" id="{CB551480-2219-BA49-AE59-C7CB29F43054}"/>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6" name="Text Placeholder 4">
            <a:extLst>
              <a:ext uri="{FF2B5EF4-FFF2-40B4-BE49-F238E27FC236}">
                <a16:creationId xmlns:a16="http://schemas.microsoft.com/office/drawing/2014/main" id="{35AB1B88-2FF8-8347-9D65-1ECDFF85DC8A}"/>
              </a:ext>
            </a:extLst>
          </p:cNvPr>
          <p:cNvSpPr>
            <a:spLocks noGrp="1"/>
          </p:cNvSpPr>
          <p:nvPr>
            <p:ph type="body" sz="quarter" idx="19"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5" y="2207918"/>
            <a:ext cx="5311417"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1" y="2207918"/>
            <a:ext cx="5395345"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Tree>
    <p:extLst>
      <p:ext uri="{BB962C8B-B14F-4D97-AF65-F5344CB8AC3E}">
        <p14:creationId xmlns:p14="http://schemas.microsoft.com/office/powerpoint/2010/main" val="9691663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2_1/4 Sections_V1">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A9F59D2-5673-8642-9D9B-5B0865B93D7A}"/>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cxnSp>
        <p:nvCxnSpPr>
          <p:cNvPr id="14" name="Straight Connector 13">
            <a:extLst>
              <a:ext uri="{FF2B5EF4-FFF2-40B4-BE49-F238E27FC236}">
                <a16:creationId xmlns:a16="http://schemas.microsoft.com/office/drawing/2014/main" id="{4FC09F8C-3F96-A34B-BCCA-49D2E2295ABE}"/>
              </a:ext>
            </a:extLst>
          </p:cNvPr>
          <p:cNvCxnSpPr>
            <a:cxnSpLocks/>
          </p:cNvCxnSpPr>
          <p:nvPr userDrawn="1"/>
        </p:nvCxnSpPr>
        <p:spPr>
          <a:xfrm>
            <a:off x="3211956" y="1579021"/>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82F4BE1-BC3B-0E4E-A15A-0A3AC5E3EE05}"/>
              </a:ext>
            </a:extLst>
          </p:cNvPr>
          <p:cNvCxnSpPr>
            <a:cxnSpLocks/>
          </p:cNvCxnSpPr>
          <p:nvPr userDrawn="1"/>
        </p:nvCxnSpPr>
        <p:spPr>
          <a:xfrm>
            <a:off x="6085903" y="1579021"/>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042C53E-0BBC-FC4B-BC27-5C9E5FEA6D5D}"/>
              </a:ext>
            </a:extLst>
          </p:cNvPr>
          <p:cNvCxnSpPr>
            <a:cxnSpLocks/>
          </p:cNvCxnSpPr>
          <p:nvPr userDrawn="1"/>
        </p:nvCxnSpPr>
        <p:spPr>
          <a:xfrm>
            <a:off x="8973632" y="1579021"/>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87312"/>
            <a:ext cx="838912" cy="154019"/>
          </a:xfrm>
          <a:prstGeom prst="rect">
            <a:avLst/>
          </a:prstGeom>
        </p:spPr>
      </p:pic>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4" y="1579679"/>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6" y="2028259"/>
            <a:ext cx="2650039" cy="4120857"/>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BDD459AE-8F46-AA47-96C6-D94A9E48F444}"/>
              </a:ext>
            </a:extLst>
          </p:cNvPr>
          <p:cNvSpPr>
            <a:spLocks noGrp="1"/>
          </p:cNvSpPr>
          <p:nvPr>
            <p:ph type="body" sz="quarter" idx="19" hasCustomPrompt="1"/>
          </p:nvPr>
        </p:nvSpPr>
        <p:spPr>
          <a:xfrm>
            <a:off x="3348637" y="1579679"/>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6" name="Text Placeholder 4">
            <a:extLst>
              <a:ext uri="{FF2B5EF4-FFF2-40B4-BE49-F238E27FC236}">
                <a16:creationId xmlns:a16="http://schemas.microsoft.com/office/drawing/2014/main" id="{B62C6EE0-9F1F-A04E-B745-72DB0A597AC2}"/>
              </a:ext>
            </a:extLst>
          </p:cNvPr>
          <p:cNvSpPr>
            <a:spLocks noGrp="1"/>
          </p:cNvSpPr>
          <p:nvPr>
            <p:ph type="body" sz="quarter" idx="20" hasCustomPrompt="1"/>
          </p:nvPr>
        </p:nvSpPr>
        <p:spPr>
          <a:xfrm>
            <a:off x="3348639" y="2028259"/>
            <a:ext cx="2650039" cy="4120857"/>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0" name="Text Placeholder 4">
            <a:extLst>
              <a:ext uri="{FF2B5EF4-FFF2-40B4-BE49-F238E27FC236}">
                <a16:creationId xmlns:a16="http://schemas.microsoft.com/office/drawing/2014/main" id="{9AD2241C-8AF4-0B44-9C15-E4415A986821}"/>
              </a:ext>
            </a:extLst>
          </p:cNvPr>
          <p:cNvSpPr>
            <a:spLocks noGrp="1"/>
          </p:cNvSpPr>
          <p:nvPr>
            <p:ph type="body" sz="quarter" idx="21" hasCustomPrompt="1"/>
          </p:nvPr>
        </p:nvSpPr>
        <p:spPr>
          <a:xfrm>
            <a:off x="6222580" y="1579679"/>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21" name="Text Placeholder 4">
            <a:extLst>
              <a:ext uri="{FF2B5EF4-FFF2-40B4-BE49-F238E27FC236}">
                <a16:creationId xmlns:a16="http://schemas.microsoft.com/office/drawing/2014/main" id="{FD29387E-286C-F749-95B2-41C7EE511439}"/>
              </a:ext>
            </a:extLst>
          </p:cNvPr>
          <p:cNvSpPr>
            <a:spLocks noGrp="1"/>
          </p:cNvSpPr>
          <p:nvPr>
            <p:ph type="body" sz="quarter" idx="22" hasCustomPrompt="1"/>
          </p:nvPr>
        </p:nvSpPr>
        <p:spPr>
          <a:xfrm>
            <a:off x="6222582" y="2028259"/>
            <a:ext cx="2650039" cy="4120857"/>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2" name="Text Placeholder 4">
            <a:extLst>
              <a:ext uri="{FF2B5EF4-FFF2-40B4-BE49-F238E27FC236}">
                <a16:creationId xmlns:a16="http://schemas.microsoft.com/office/drawing/2014/main" id="{E7DFF7A9-52A1-EA47-8405-969283B25FB3}"/>
              </a:ext>
            </a:extLst>
          </p:cNvPr>
          <p:cNvSpPr>
            <a:spLocks noGrp="1"/>
          </p:cNvSpPr>
          <p:nvPr>
            <p:ph type="body" sz="quarter" idx="23" hasCustomPrompt="1"/>
          </p:nvPr>
        </p:nvSpPr>
        <p:spPr>
          <a:xfrm>
            <a:off x="9110305" y="1579679"/>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23" name="Text Placeholder 4">
            <a:extLst>
              <a:ext uri="{FF2B5EF4-FFF2-40B4-BE49-F238E27FC236}">
                <a16:creationId xmlns:a16="http://schemas.microsoft.com/office/drawing/2014/main" id="{F5962A19-0C93-1140-82A1-91833AE6CE6F}"/>
              </a:ext>
            </a:extLst>
          </p:cNvPr>
          <p:cNvSpPr>
            <a:spLocks noGrp="1"/>
          </p:cNvSpPr>
          <p:nvPr>
            <p:ph type="body" sz="quarter" idx="24" hasCustomPrompt="1"/>
          </p:nvPr>
        </p:nvSpPr>
        <p:spPr>
          <a:xfrm>
            <a:off x="9110307" y="2028259"/>
            <a:ext cx="2650039" cy="4120857"/>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4" name="TextBox 23">
            <a:extLst>
              <a:ext uri="{FF2B5EF4-FFF2-40B4-BE49-F238E27FC236}">
                <a16:creationId xmlns:a16="http://schemas.microsoft.com/office/drawing/2014/main" id="{8DBB0C57-6F52-104B-B4DC-38A4CDD15D12}"/>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5" name="Text Placeholder 4">
            <a:extLst>
              <a:ext uri="{FF2B5EF4-FFF2-40B4-BE49-F238E27FC236}">
                <a16:creationId xmlns:a16="http://schemas.microsoft.com/office/drawing/2014/main" id="{B53F8500-C7C2-7346-ADFC-25DFF1E3E422}"/>
              </a:ext>
            </a:extLst>
          </p:cNvPr>
          <p:cNvSpPr>
            <a:spLocks noGrp="1"/>
          </p:cNvSpPr>
          <p:nvPr>
            <p:ph type="body" sz="quarter" idx="25"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00919702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2_1/4 Sections_V2">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87312"/>
            <a:ext cx="838912" cy="154019"/>
          </a:xfrm>
          <a:prstGeom prst="rect">
            <a:avLst/>
          </a:prstGeom>
        </p:spPr>
      </p:pic>
      <p:sp>
        <p:nvSpPr>
          <p:cNvPr id="5" name="Rounded Rectangle 4">
            <a:extLst>
              <a:ext uri="{FF2B5EF4-FFF2-40B4-BE49-F238E27FC236}">
                <a16:creationId xmlns:a16="http://schemas.microsoft.com/office/drawing/2014/main" id="{1482098F-4AA0-4E4F-8299-40EBE54067B5}"/>
              </a:ext>
            </a:extLst>
          </p:cNvPr>
          <p:cNvSpPr/>
          <p:nvPr userDrawn="1"/>
        </p:nvSpPr>
        <p:spPr>
          <a:xfrm>
            <a:off x="335666" y="2042700"/>
            <a:ext cx="11555936"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cxnSp>
        <p:nvCxnSpPr>
          <p:cNvPr id="6" name="Straight Connector 5">
            <a:extLst>
              <a:ext uri="{FF2B5EF4-FFF2-40B4-BE49-F238E27FC236}">
                <a16:creationId xmlns:a16="http://schemas.microsoft.com/office/drawing/2014/main" id="{6E325A94-E49A-0C49-8F25-7128C6100FEF}"/>
              </a:ext>
            </a:extLst>
          </p:cNvPr>
          <p:cNvCxnSpPr>
            <a:cxnSpLocks/>
          </p:cNvCxnSpPr>
          <p:nvPr userDrawn="1"/>
        </p:nvCxnSpPr>
        <p:spPr>
          <a:xfrm>
            <a:off x="3211956"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F3B85CD-BD38-2445-BB08-3FFC22E453D5}"/>
              </a:ext>
            </a:extLst>
          </p:cNvPr>
          <p:cNvCxnSpPr>
            <a:cxnSpLocks/>
          </p:cNvCxnSpPr>
          <p:nvPr userDrawn="1"/>
        </p:nvCxnSpPr>
        <p:spPr>
          <a:xfrm>
            <a:off x="6085903"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76A5561-9A88-A44B-91A3-55BE3CF49041}"/>
              </a:ext>
            </a:extLst>
          </p:cNvPr>
          <p:cNvCxnSpPr>
            <a:cxnSpLocks/>
          </p:cNvCxnSpPr>
          <p:nvPr userDrawn="1"/>
        </p:nvCxnSpPr>
        <p:spPr>
          <a:xfrm>
            <a:off x="8973632"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6" name="Text Placeholder 4">
            <a:extLst>
              <a:ext uri="{FF2B5EF4-FFF2-40B4-BE49-F238E27FC236}">
                <a16:creationId xmlns:a16="http://schemas.microsoft.com/office/drawing/2014/main" id="{855DD65E-15CF-2940-A1F4-2E4CA35A4D81}"/>
              </a:ext>
            </a:extLst>
          </p:cNvPr>
          <p:cNvSpPr>
            <a:spLocks noGrp="1"/>
          </p:cNvSpPr>
          <p:nvPr>
            <p:ph type="body" sz="quarter" idx="17" hasCustomPrompt="1"/>
          </p:nvPr>
        </p:nvSpPr>
        <p:spPr>
          <a:xfrm>
            <a:off x="474696" y="1117400"/>
            <a:ext cx="10718239" cy="824356"/>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4" y="2207918"/>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6" y="2656501"/>
            <a:ext cx="2650039" cy="3492619"/>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1D3064C4-2F2E-6142-BC42-C2FF8FAFB9BB}"/>
              </a:ext>
            </a:extLst>
          </p:cNvPr>
          <p:cNvSpPr>
            <a:spLocks noGrp="1"/>
          </p:cNvSpPr>
          <p:nvPr>
            <p:ph type="body" sz="quarter" idx="19" hasCustomPrompt="1"/>
          </p:nvPr>
        </p:nvSpPr>
        <p:spPr>
          <a:xfrm>
            <a:off x="3348637" y="2207918"/>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3" name="Text Placeholder 4">
            <a:extLst>
              <a:ext uri="{FF2B5EF4-FFF2-40B4-BE49-F238E27FC236}">
                <a16:creationId xmlns:a16="http://schemas.microsoft.com/office/drawing/2014/main" id="{7E9E80A5-DAA9-234A-A908-0A69716F739D}"/>
              </a:ext>
            </a:extLst>
          </p:cNvPr>
          <p:cNvSpPr>
            <a:spLocks noGrp="1"/>
          </p:cNvSpPr>
          <p:nvPr>
            <p:ph type="body" sz="quarter" idx="20" hasCustomPrompt="1"/>
          </p:nvPr>
        </p:nvSpPr>
        <p:spPr>
          <a:xfrm>
            <a:off x="3348639" y="2656501"/>
            <a:ext cx="2650039" cy="3492619"/>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4" name="Text Placeholder 4">
            <a:extLst>
              <a:ext uri="{FF2B5EF4-FFF2-40B4-BE49-F238E27FC236}">
                <a16:creationId xmlns:a16="http://schemas.microsoft.com/office/drawing/2014/main" id="{88DBCBF3-CF5A-1F47-AD0A-2982EB9E1D65}"/>
              </a:ext>
            </a:extLst>
          </p:cNvPr>
          <p:cNvSpPr>
            <a:spLocks noGrp="1"/>
          </p:cNvSpPr>
          <p:nvPr>
            <p:ph type="body" sz="quarter" idx="21" hasCustomPrompt="1"/>
          </p:nvPr>
        </p:nvSpPr>
        <p:spPr>
          <a:xfrm>
            <a:off x="6222580" y="2207918"/>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5" name="Text Placeholder 4">
            <a:extLst>
              <a:ext uri="{FF2B5EF4-FFF2-40B4-BE49-F238E27FC236}">
                <a16:creationId xmlns:a16="http://schemas.microsoft.com/office/drawing/2014/main" id="{903B0A64-65C7-3543-8158-2DCEC892F683}"/>
              </a:ext>
            </a:extLst>
          </p:cNvPr>
          <p:cNvSpPr>
            <a:spLocks noGrp="1"/>
          </p:cNvSpPr>
          <p:nvPr>
            <p:ph type="body" sz="quarter" idx="22" hasCustomPrompt="1"/>
          </p:nvPr>
        </p:nvSpPr>
        <p:spPr>
          <a:xfrm>
            <a:off x="6222582" y="2656501"/>
            <a:ext cx="2650039" cy="3492619"/>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7" name="Text Placeholder 4">
            <a:extLst>
              <a:ext uri="{FF2B5EF4-FFF2-40B4-BE49-F238E27FC236}">
                <a16:creationId xmlns:a16="http://schemas.microsoft.com/office/drawing/2014/main" id="{3998B449-933E-6B46-9C0E-00BABDE93429}"/>
              </a:ext>
            </a:extLst>
          </p:cNvPr>
          <p:cNvSpPr>
            <a:spLocks noGrp="1"/>
          </p:cNvSpPr>
          <p:nvPr>
            <p:ph type="body" sz="quarter" idx="23" hasCustomPrompt="1"/>
          </p:nvPr>
        </p:nvSpPr>
        <p:spPr>
          <a:xfrm>
            <a:off x="9110305" y="2207918"/>
            <a:ext cx="2650042"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20" name="Text Placeholder 4">
            <a:extLst>
              <a:ext uri="{FF2B5EF4-FFF2-40B4-BE49-F238E27FC236}">
                <a16:creationId xmlns:a16="http://schemas.microsoft.com/office/drawing/2014/main" id="{4FA3CA78-0713-C549-8D88-33ED8B7E84C0}"/>
              </a:ext>
            </a:extLst>
          </p:cNvPr>
          <p:cNvSpPr>
            <a:spLocks noGrp="1"/>
          </p:cNvSpPr>
          <p:nvPr>
            <p:ph type="body" sz="quarter" idx="24" hasCustomPrompt="1"/>
          </p:nvPr>
        </p:nvSpPr>
        <p:spPr>
          <a:xfrm>
            <a:off x="9110307" y="2656501"/>
            <a:ext cx="2650039" cy="3492619"/>
          </a:xfrm>
          <a:prstGeom prst="rect">
            <a:avLst/>
          </a:prstGeom>
        </p:spPr>
        <p:txBody>
          <a:bodyPr lIns="0" tIns="45720" rIns="0" bIns="182880"/>
          <a:lstStyle>
            <a:lvl1pPr marL="0"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3" name="TextBox 22">
            <a:extLst>
              <a:ext uri="{FF2B5EF4-FFF2-40B4-BE49-F238E27FC236}">
                <a16:creationId xmlns:a16="http://schemas.microsoft.com/office/drawing/2014/main" id="{E3AA34FD-1F6E-2C4F-9C28-704ED980CBAD}"/>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4" name="Text Placeholder 4">
            <a:extLst>
              <a:ext uri="{FF2B5EF4-FFF2-40B4-BE49-F238E27FC236}">
                <a16:creationId xmlns:a16="http://schemas.microsoft.com/office/drawing/2014/main" id="{B33B9729-4E49-2D4E-AD18-69AAA01FBF44}"/>
              </a:ext>
            </a:extLst>
          </p:cNvPr>
          <p:cNvSpPr>
            <a:spLocks noGrp="1"/>
          </p:cNvSpPr>
          <p:nvPr>
            <p:ph type="body" sz="quarter" idx="25"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42448696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2_3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6" y="3091161"/>
            <a:ext cx="3197194"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4235217" y="3091160"/>
            <a:ext cx="3197194"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7995741" y="3091161"/>
            <a:ext cx="3197194"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6" y="1689389"/>
            <a:ext cx="1927543" cy="1203196"/>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4235219" y="1689389"/>
            <a:ext cx="1927543" cy="1203196"/>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7995741" y="1689389"/>
            <a:ext cx="1927543" cy="1203196"/>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5" name="Text Placeholder 4">
            <a:extLst>
              <a:ext uri="{FF2B5EF4-FFF2-40B4-BE49-F238E27FC236}">
                <a16:creationId xmlns:a16="http://schemas.microsoft.com/office/drawing/2014/main" id="{9200CA25-2EB6-C546-B8A5-29C8637E1574}"/>
              </a:ext>
            </a:extLst>
          </p:cNvPr>
          <p:cNvSpPr>
            <a:spLocks noGrp="1"/>
          </p:cNvSpPr>
          <p:nvPr>
            <p:ph type="body" sz="quarter" idx="17" hasCustomPrompt="1"/>
          </p:nvPr>
        </p:nvSpPr>
        <p:spPr>
          <a:xfrm>
            <a:off x="474696" y="1016460"/>
            <a:ext cx="10718239" cy="447929"/>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p:txBody>
      </p:sp>
      <p:sp>
        <p:nvSpPr>
          <p:cNvPr id="17" name="Text Placeholder 4">
            <a:extLst>
              <a:ext uri="{FF2B5EF4-FFF2-40B4-BE49-F238E27FC236}">
                <a16:creationId xmlns:a16="http://schemas.microsoft.com/office/drawing/2014/main" id="{C6E8022B-1A8B-2E49-B436-79782AF71B9B}"/>
              </a:ext>
            </a:extLst>
          </p:cNvPr>
          <p:cNvSpPr>
            <a:spLocks noGrp="1"/>
          </p:cNvSpPr>
          <p:nvPr>
            <p:ph type="body" sz="quarter" idx="26" hasCustomPrompt="1"/>
          </p:nvPr>
        </p:nvSpPr>
        <p:spPr>
          <a:xfrm>
            <a:off x="474696" y="3631001"/>
            <a:ext cx="3197194" cy="2109802"/>
          </a:xfrm>
          <a:prstGeom prst="rect">
            <a:avLst/>
          </a:prstGeom>
        </p:spPr>
        <p:txBody>
          <a:bodyPr lIns="0" tIns="45720" rIns="0" bIns="182880"/>
          <a:lstStyle>
            <a:lvl1pPr marL="173632"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8FC2E49C-6804-0B4F-94E3-86080C2809AE}"/>
              </a:ext>
            </a:extLst>
          </p:cNvPr>
          <p:cNvSpPr>
            <a:spLocks noGrp="1"/>
          </p:cNvSpPr>
          <p:nvPr>
            <p:ph type="body" sz="quarter" idx="27" hasCustomPrompt="1"/>
          </p:nvPr>
        </p:nvSpPr>
        <p:spPr>
          <a:xfrm>
            <a:off x="4235216" y="3631001"/>
            <a:ext cx="3197194" cy="2109802"/>
          </a:xfrm>
          <a:prstGeom prst="rect">
            <a:avLst/>
          </a:prstGeom>
        </p:spPr>
        <p:txBody>
          <a:bodyPr lIns="0" tIns="45720" rIns="0" bIns="182880"/>
          <a:lstStyle>
            <a:lvl1pPr marL="173632"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D311BDD5-5B98-E647-AD7A-F5117CCF57EB}"/>
              </a:ext>
            </a:extLst>
          </p:cNvPr>
          <p:cNvSpPr>
            <a:spLocks noGrp="1"/>
          </p:cNvSpPr>
          <p:nvPr>
            <p:ph type="body" sz="quarter" idx="28" hasCustomPrompt="1"/>
          </p:nvPr>
        </p:nvSpPr>
        <p:spPr>
          <a:xfrm>
            <a:off x="7995741" y="3631001"/>
            <a:ext cx="3197194" cy="2109802"/>
          </a:xfrm>
          <a:prstGeom prst="rect">
            <a:avLst/>
          </a:prstGeom>
        </p:spPr>
        <p:txBody>
          <a:bodyPr lIns="0" tIns="45720" rIns="0" bIns="182880"/>
          <a:lstStyle>
            <a:lvl1pPr marL="173632"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3" name="TextBox 22">
            <a:extLst>
              <a:ext uri="{FF2B5EF4-FFF2-40B4-BE49-F238E27FC236}">
                <a16:creationId xmlns:a16="http://schemas.microsoft.com/office/drawing/2014/main" id="{8A9CE9BF-95A7-E645-BE11-817A0144C9E2}"/>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4" name="Text Placeholder 4">
            <a:extLst>
              <a:ext uri="{FF2B5EF4-FFF2-40B4-BE49-F238E27FC236}">
                <a16:creationId xmlns:a16="http://schemas.microsoft.com/office/drawing/2014/main" id="{7FA3634D-E9E9-584A-8140-D6724C297842}"/>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92300155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2_4 Ideas_Vertical">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6" y="3158519"/>
            <a:ext cx="2519515"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3284491" y="3158518"/>
            <a:ext cx="2519515"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6093771" y="3158519"/>
            <a:ext cx="2519515"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6" y="1366965"/>
            <a:ext cx="2519515"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3284491" y="1366965"/>
            <a:ext cx="2519515"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6093771" y="1366965"/>
            <a:ext cx="2519515"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31" name="Text Placeholder 4">
            <a:extLst>
              <a:ext uri="{FF2B5EF4-FFF2-40B4-BE49-F238E27FC236}">
                <a16:creationId xmlns:a16="http://schemas.microsoft.com/office/drawing/2014/main" id="{B8D61C80-C7C7-A947-B8E8-AF7BC3E3AC0B}"/>
              </a:ext>
            </a:extLst>
          </p:cNvPr>
          <p:cNvSpPr>
            <a:spLocks noGrp="1"/>
          </p:cNvSpPr>
          <p:nvPr>
            <p:ph type="body" sz="quarter" idx="39" hasCustomPrompt="1"/>
          </p:nvPr>
        </p:nvSpPr>
        <p:spPr>
          <a:xfrm>
            <a:off x="8901335" y="3158519"/>
            <a:ext cx="2519515"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33" name="Picture Placeholder 31">
            <a:extLst>
              <a:ext uri="{FF2B5EF4-FFF2-40B4-BE49-F238E27FC236}">
                <a16:creationId xmlns:a16="http://schemas.microsoft.com/office/drawing/2014/main" id="{3C89305C-41EB-0840-97F3-E61C4774D840}"/>
              </a:ext>
            </a:extLst>
          </p:cNvPr>
          <p:cNvSpPr>
            <a:spLocks noGrp="1"/>
          </p:cNvSpPr>
          <p:nvPr>
            <p:ph type="pic" sz="quarter" idx="40" hasCustomPrompt="1"/>
          </p:nvPr>
        </p:nvSpPr>
        <p:spPr>
          <a:xfrm>
            <a:off x="8901335" y="1366965"/>
            <a:ext cx="2519515"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7" name="Text Placeholder 4">
            <a:extLst>
              <a:ext uri="{FF2B5EF4-FFF2-40B4-BE49-F238E27FC236}">
                <a16:creationId xmlns:a16="http://schemas.microsoft.com/office/drawing/2014/main" id="{55A1FE00-C9CE-2546-8C87-8240AF9CDA58}"/>
              </a:ext>
            </a:extLst>
          </p:cNvPr>
          <p:cNvSpPr>
            <a:spLocks noGrp="1"/>
          </p:cNvSpPr>
          <p:nvPr>
            <p:ph type="body" sz="quarter" idx="26" hasCustomPrompt="1"/>
          </p:nvPr>
        </p:nvSpPr>
        <p:spPr>
          <a:xfrm>
            <a:off x="474696" y="3698359"/>
            <a:ext cx="2519515" cy="2109802"/>
          </a:xfrm>
          <a:prstGeom prst="rect">
            <a:avLst/>
          </a:prstGeom>
        </p:spPr>
        <p:txBody>
          <a:bodyPr lIns="0" tIns="45720" rIns="0" bIns="182880"/>
          <a:lstStyle>
            <a:lvl1pPr marL="173632"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02945BEF-FD54-5A4F-9A81-9BD0EF86D73C}"/>
              </a:ext>
            </a:extLst>
          </p:cNvPr>
          <p:cNvSpPr>
            <a:spLocks noGrp="1"/>
          </p:cNvSpPr>
          <p:nvPr>
            <p:ph type="body" sz="quarter" idx="41" hasCustomPrompt="1"/>
          </p:nvPr>
        </p:nvSpPr>
        <p:spPr>
          <a:xfrm>
            <a:off x="3282260" y="3698359"/>
            <a:ext cx="2519515" cy="2109802"/>
          </a:xfrm>
          <a:prstGeom prst="rect">
            <a:avLst/>
          </a:prstGeom>
        </p:spPr>
        <p:txBody>
          <a:bodyPr lIns="0" tIns="45720" rIns="0" bIns="182880"/>
          <a:lstStyle>
            <a:lvl1pPr marL="173632"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139FB3AD-3B74-9848-AE29-C10C63A80734}"/>
              </a:ext>
            </a:extLst>
          </p:cNvPr>
          <p:cNvSpPr>
            <a:spLocks noGrp="1"/>
          </p:cNvSpPr>
          <p:nvPr>
            <p:ph type="body" sz="quarter" idx="42" hasCustomPrompt="1"/>
          </p:nvPr>
        </p:nvSpPr>
        <p:spPr>
          <a:xfrm>
            <a:off x="6093771" y="3698359"/>
            <a:ext cx="2519515" cy="2109802"/>
          </a:xfrm>
          <a:prstGeom prst="rect">
            <a:avLst/>
          </a:prstGeom>
        </p:spPr>
        <p:txBody>
          <a:bodyPr lIns="0" tIns="45720" rIns="0" bIns="182880"/>
          <a:lstStyle>
            <a:lvl1pPr marL="173632"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0" name="Text Placeholder 4">
            <a:extLst>
              <a:ext uri="{FF2B5EF4-FFF2-40B4-BE49-F238E27FC236}">
                <a16:creationId xmlns:a16="http://schemas.microsoft.com/office/drawing/2014/main" id="{59CB2515-0A28-6A48-B449-6B7CDEB48F6A}"/>
              </a:ext>
            </a:extLst>
          </p:cNvPr>
          <p:cNvSpPr>
            <a:spLocks noGrp="1"/>
          </p:cNvSpPr>
          <p:nvPr>
            <p:ph type="body" sz="quarter" idx="43" hasCustomPrompt="1"/>
          </p:nvPr>
        </p:nvSpPr>
        <p:spPr>
          <a:xfrm>
            <a:off x="8901334" y="3698359"/>
            <a:ext cx="2519515" cy="2109802"/>
          </a:xfrm>
          <a:prstGeom prst="rect">
            <a:avLst/>
          </a:prstGeom>
        </p:spPr>
        <p:txBody>
          <a:bodyPr lIns="0" tIns="45720" rIns="0" bIns="182880"/>
          <a:lstStyle>
            <a:lvl1pPr marL="173632" indent="-177694">
              <a:lnSpc>
                <a:spcPct val="100000"/>
              </a:lnSpc>
              <a:spcBef>
                <a:spcPts val="300"/>
              </a:spcBef>
              <a:spcAft>
                <a:spcPts val="300"/>
              </a:spcAft>
              <a:buFont typeface="Arial" panose="020B0604020202020204" pitchFamily="34" charset="0"/>
              <a:buChar char="•"/>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1" name="TextBox 20">
            <a:extLst>
              <a:ext uri="{FF2B5EF4-FFF2-40B4-BE49-F238E27FC236}">
                <a16:creationId xmlns:a16="http://schemas.microsoft.com/office/drawing/2014/main" id="{FE5C04E6-B29C-494C-A676-D49E42131683}"/>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2" name="Text Placeholder 4">
            <a:extLst>
              <a:ext uri="{FF2B5EF4-FFF2-40B4-BE49-F238E27FC236}">
                <a16:creationId xmlns:a16="http://schemas.microsoft.com/office/drawing/2014/main" id="{43F24B43-2A6F-6948-98DD-F57676A91AB5}"/>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27827922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2_4 Ideas_Horizontal">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0" name="Text Placeholder 4">
            <a:extLst>
              <a:ext uri="{FF2B5EF4-FFF2-40B4-BE49-F238E27FC236}">
                <a16:creationId xmlns:a16="http://schemas.microsoft.com/office/drawing/2014/main" id="{C4469257-1DB7-2149-87DA-21032C6712C1}"/>
              </a:ext>
            </a:extLst>
          </p:cNvPr>
          <p:cNvSpPr>
            <a:spLocks noGrp="1"/>
          </p:cNvSpPr>
          <p:nvPr>
            <p:ph type="body" sz="quarter" idx="18" hasCustomPrompt="1"/>
          </p:nvPr>
        </p:nvSpPr>
        <p:spPr>
          <a:xfrm>
            <a:off x="2814368" y="1932698"/>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Brief paragraph describing the above title &gt;</a:t>
            </a:r>
          </a:p>
        </p:txBody>
      </p:sp>
      <p:sp>
        <p:nvSpPr>
          <p:cNvPr id="31" name="Text Placeholder 4">
            <a:extLst>
              <a:ext uri="{FF2B5EF4-FFF2-40B4-BE49-F238E27FC236}">
                <a16:creationId xmlns:a16="http://schemas.microsoft.com/office/drawing/2014/main" id="{6930371A-FFE7-5443-B8CB-CDD94247BCA3}"/>
              </a:ext>
            </a:extLst>
          </p:cNvPr>
          <p:cNvSpPr>
            <a:spLocks noGrp="1"/>
          </p:cNvSpPr>
          <p:nvPr>
            <p:ph type="body" sz="quarter" idx="21" hasCustomPrompt="1"/>
          </p:nvPr>
        </p:nvSpPr>
        <p:spPr>
          <a:xfrm>
            <a:off x="2814366" y="1428870"/>
            <a:ext cx="2742370"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33" name="Picture Placeholder 31">
            <a:extLst>
              <a:ext uri="{FF2B5EF4-FFF2-40B4-BE49-F238E27FC236}">
                <a16:creationId xmlns:a16="http://schemas.microsoft.com/office/drawing/2014/main" id="{A690D148-3930-CE42-ADCF-BFE8B0EF88FD}"/>
              </a:ext>
            </a:extLst>
          </p:cNvPr>
          <p:cNvSpPr>
            <a:spLocks noGrp="1"/>
          </p:cNvSpPr>
          <p:nvPr>
            <p:ph type="pic" sz="quarter" idx="22" hasCustomPrompt="1"/>
          </p:nvPr>
        </p:nvSpPr>
        <p:spPr>
          <a:xfrm>
            <a:off x="474694" y="1428870"/>
            <a:ext cx="2154206"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4" name="Picture Placeholder 31">
            <a:extLst>
              <a:ext uri="{FF2B5EF4-FFF2-40B4-BE49-F238E27FC236}">
                <a16:creationId xmlns:a16="http://schemas.microsoft.com/office/drawing/2014/main" id="{402575F2-2B6E-4848-94CB-C3CAC48F6F24}"/>
              </a:ext>
            </a:extLst>
          </p:cNvPr>
          <p:cNvSpPr>
            <a:spLocks noGrp="1"/>
          </p:cNvSpPr>
          <p:nvPr>
            <p:ph type="pic" sz="quarter" idx="23" hasCustomPrompt="1"/>
          </p:nvPr>
        </p:nvSpPr>
        <p:spPr>
          <a:xfrm>
            <a:off x="474694" y="3700839"/>
            <a:ext cx="2154206"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7" name="Text Placeholder 4">
            <a:extLst>
              <a:ext uri="{FF2B5EF4-FFF2-40B4-BE49-F238E27FC236}">
                <a16:creationId xmlns:a16="http://schemas.microsoft.com/office/drawing/2014/main" id="{F899C503-812F-BF4D-B8B9-A4B0483C7BDE}"/>
              </a:ext>
            </a:extLst>
          </p:cNvPr>
          <p:cNvSpPr>
            <a:spLocks noGrp="1"/>
          </p:cNvSpPr>
          <p:nvPr>
            <p:ph type="body" sz="quarter" idx="25"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38" name="Picture Placeholder 31">
            <a:extLst>
              <a:ext uri="{FF2B5EF4-FFF2-40B4-BE49-F238E27FC236}">
                <a16:creationId xmlns:a16="http://schemas.microsoft.com/office/drawing/2014/main" id="{55FA4525-029D-984A-BD88-F286D55AFFDE}"/>
              </a:ext>
            </a:extLst>
          </p:cNvPr>
          <p:cNvSpPr>
            <a:spLocks noGrp="1"/>
          </p:cNvSpPr>
          <p:nvPr>
            <p:ph type="pic" sz="quarter" idx="26" hasCustomPrompt="1"/>
          </p:nvPr>
        </p:nvSpPr>
        <p:spPr>
          <a:xfrm>
            <a:off x="6096002" y="1428870"/>
            <a:ext cx="2154206"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9" name="Picture Placeholder 31">
            <a:extLst>
              <a:ext uri="{FF2B5EF4-FFF2-40B4-BE49-F238E27FC236}">
                <a16:creationId xmlns:a16="http://schemas.microsoft.com/office/drawing/2014/main" id="{865BA62A-6283-724B-A70C-A71A95217D04}"/>
              </a:ext>
            </a:extLst>
          </p:cNvPr>
          <p:cNvSpPr>
            <a:spLocks noGrp="1"/>
          </p:cNvSpPr>
          <p:nvPr>
            <p:ph type="pic" sz="quarter" idx="27" hasCustomPrompt="1"/>
          </p:nvPr>
        </p:nvSpPr>
        <p:spPr>
          <a:xfrm>
            <a:off x="6096002" y="3700839"/>
            <a:ext cx="2154206" cy="1626317"/>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40" name="Text Placeholder 4">
            <a:extLst>
              <a:ext uri="{FF2B5EF4-FFF2-40B4-BE49-F238E27FC236}">
                <a16:creationId xmlns:a16="http://schemas.microsoft.com/office/drawing/2014/main" id="{C3CCDFD7-A60B-744E-9013-9F6B9F6D6267}"/>
              </a:ext>
            </a:extLst>
          </p:cNvPr>
          <p:cNvSpPr>
            <a:spLocks noGrp="1"/>
          </p:cNvSpPr>
          <p:nvPr>
            <p:ph type="body" sz="quarter" idx="28" hasCustomPrompt="1"/>
          </p:nvPr>
        </p:nvSpPr>
        <p:spPr>
          <a:xfrm>
            <a:off x="2814368" y="4204666"/>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Brief paragraph describing the above title &gt;</a:t>
            </a:r>
          </a:p>
        </p:txBody>
      </p:sp>
      <p:sp>
        <p:nvSpPr>
          <p:cNvPr id="41" name="Text Placeholder 4">
            <a:extLst>
              <a:ext uri="{FF2B5EF4-FFF2-40B4-BE49-F238E27FC236}">
                <a16:creationId xmlns:a16="http://schemas.microsoft.com/office/drawing/2014/main" id="{017A2FFC-1CFD-E648-9D59-DD20F5758FEF}"/>
              </a:ext>
            </a:extLst>
          </p:cNvPr>
          <p:cNvSpPr>
            <a:spLocks noGrp="1"/>
          </p:cNvSpPr>
          <p:nvPr>
            <p:ph type="body" sz="quarter" idx="29" hasCustomPrompt="1"/>
          </p:nvPr>
        </p:nvSpPr>
        <p:spPr>
          <a:xfrm>
            <a:off x="2814366" y="3700834"/>
            <a:ext cx="2742370"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42" name="Text Placeholder 4">
            <a:extLst>
              <a:ext uri="{FF2B5EF4-FFF2-40B4-BE49-F238E27FC236}">
                <a16:creationId xmlns:a16="http://schemas.microsoft.com/office/drawing/2014/main" id="{272EF51A-70C4-C44E-AA99-C5F103F63EC2}"/>
              </a:ext>
            </a:extLst>
          </p:cNvPr>
          <p:cNvSpPr>
            <a:spLocks noGrp="1"/>
          </p:cNvSpPr>
          <p:nvPr>
            <p:ph type="body" sz="quarter" idx="30" hasCustomPrompt="1"/>
          </p:nvPr>
        </p:nvSpPr>
        <p:spPr>
          <a:xfrm>
            <a:off x="8435673" y="1932698"/>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Brief paragraph describing the above title &gt;</a:t>
            </a:r>
          </a:p>
        </p:txBody>
      </p:sp>
      <p:sp>
        <p:nvSpPr>
          <p:cNvPr id="43" name="Text Placeholder 4">
            <a:extLst>
              <a:ext uri="{FF2B5EF4-FFF2-40B4-BE49-F238E27FC236}">
                <a16:creationId xmlns:a16="http://schemas.microsoft.com/office/drawing/2014/main" id="{B06518DB-B992-2943-BDF4-3F137DA9BBCF}"/>
              </a:ext>
            </a:extLst>
          </p:cNvPr>
          <p:cNvSpPr>
            <a:spLocks noGrp="1"/>
          </p:cNvSpPr>
          <p:nvPr>
            <p:ph type="body" sz="quarter" idx="31" hasCustomPrompt="1"/>
          </p:nvPr>
        </p:nvSpPr>
        <p:spPr>
          <a:xfrm>
            <a:off x="8435671" y="1428870"/>
            <a:ext cx="2742370"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44" name="Text Placeholder 4">
            <a:extLst>
              <a:ext uri="{FF2B5EF4-FFF2-40B4-BE49-F238E27FC236}">
                <a16:creationId xmlns:a16="http://schemas.microsoft.com/office/drawing/2014/main" id="{8197C2FD-CAD6-2F4B-8E2C-4F35E7A532B6}"/>
              </a:ext>
            </a:extLst>
          </p:cNvPr>
          <p:cNvSpPr>
            <a:spLocks noGrp="1"/>
          </p:cNvSpPr>
          <p:nvPr>
            <p:ph type="body" sz="quarter" idx="32" hasCustomPrompt="1"/>
          </p:nvPr>
        </p:nvSpPr>
        <p:spPr>
          <a:xfrm>
            <a:off x="8435673" y="4204666"/>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Brief paragraph describing the above title &gt;</a:t>
            </a:r>
          </a:p>
        </p:txBody>
      </p:sp>
      <p:sp>
        <p:nvSpPr>
          <p:cNvPr id="45" name="Text Placeholder 4">
            <a:extLst>
              <a:ext uri="{FF2B5EF4-FFF2-40B4-BE49-F238E27FC236}">
                <a16:creationId xmlns:a16="http://schemas.microsoft.com/office/drawing/2014/main" id="{4140B2F0-C90E-AE4B-AF88-1D60EF17C68E}"/>
              </a:ext>
            </a:extLst>
          </p:cNvPr>
          <p:cNvSpPr>
            <a:spLocks noGrp="1"/>
          </p:cNvSpPr>
          <p:nvPr>
            <p:ph type="body" sz="quarter" idx="33" hasCustomPrompt="1"/>
          </p:nvPr>
        </p:nvSpPr>
        <p:spPr>
          <a:xfrm>
            <a:off x="8435671" y="3700834"/>
            <a:ext cx="2742370"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&gt;</a:t>
            </a:r>
          </a:p>
        </p:txBody>
      </p:sp>
      <p:sp>
        <p:nvSpPr>
          <p:cNvPr id="17" name="TextBox 16">
            <a:extLst>
              <a:ext uri="{FF2B5EF4-FFF2-40B4-BE49-F238E27FC236}">
                <a16:creationId xmlns:a16="http://schemas.microsoft.com/office/drawing/2014/main" id="{BB44061E-CFEE-8C4E-9844-9146E9513518}"/>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8" name="Text Placeholder 4">
            <a:extLst>
              <a:ext uri="{FF2B5EF4-FFF2-40B4-BE49-F238E27FC236}">
                <a16:creationId xmlns:a16="http://schemas.microsoft.com/office/drawing/2014/main" id="{707F17C3-EDC7-8440-AF59-012979982ADB}"/>
              </a:ext>
            </a:extLst>
          </p:cNvPr>
          <p:cNvSpPr>
            <a:spLocks noGrp="1"/>
          </p:cNvSpPr>
          <p:nvPr>
            <p:ph type="body" sz="quarter" idx="34"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1536060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2_6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392945"/>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5" y="2991897"/>
            <a:ext cx="3197194" cy="697026"/>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D92B04DB-6A3C-2142-B543-DC2F7D0FEFA5}"/>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17" name="Text Placeholder 4">
            <a:extLst>
              <a:ext uri="{FF2B5EF4-FFF2-40B4-BE49-F238E27FC236}">
                <a16:creationId xmlns:a16="http://schemas.microsoft.com/office/drawing/2014/main" id="{38D388CA-A84E-8B4D-BDF6-C2FCF29539DB}"/>
              </a:ext>
            </a:extLst>
          </p:cNvPr>
          <p:cNvSpPr>
            <a:spLocks noGrp="1"/>
          </p:cNvSpPr>
          <p:nvPr>
            <p:ph type="body" sz="quarter" idx="17" hasCustomPrompt="1"/>
          </p:nvPr>
        </p:nvSpPr>
        <p:spPr>
          <a:xfrm>
            <a:off x="474696" y="1016456"/>
            <a:ext cx="10718239" cy="824700"/>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Optional supporting sub-text describing the page &gt;</a:t>
            </a: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&gt;</a:t>
            </a:r>
          </a:p>
          <a:p>
            <a:pPr lvl="0"/>
            <a:endParaRPr lang="en-US"/>
          </a:p>
        </p:txBody>
      </p:sp>
      <p:sp>
        <p:nvSpPr>
          <p:cNvPr id="18" name="Picture Placeholder 31">
            <a:extLst>
              <a:ext uri="{FF2B5EF4-FFF2-40B4-BE49-F238E27FC236}">
                <a16:creationId xmlns:a16="http://schemas.microsoft.com/office/drawing/2014/main" id="{2B8747D2-4916-EB49-8F30-5198DA5D89EA}"/>
              </a:ext>
            </a:extLst>
          </p:cNvPr>
          <p:cNvSpPr>
            <a:spLocks noGrp="1"/>
          </p:cNvSpPr>
          <p:nvPr>
            <p:ph type="pic" sz="quarter" idx="23" hasCustomPrompt="1"/>
          </p:nvPr>
        </p:nvSpPr>
        <p:spPr>
          <a:xfrm>
            <a:off x="474695" y="1942101"/>
            <a:ext cx="1673779" cy="1044794"/>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9" name="Picture Placeholder 31">
            <a:extLst>
              <a:ext uri="{FF2B5EF4-FFF2-40B4-BE49-F238E27FC236}">
                <a16:creationId xmlns:a16="http://schemas.microsoft.com/office/drawing/2014/main" id="{056E0101-432C-9548-9236-A81F420A6A49}"/>
              </a:ext>
            </a:extLst>
          </p:cNvPr>
          <p:cNvSpPr>
            <a:spLocks noGrp="1"/>
          </p:cNvSpPr>
          <p:nvPr>
            <p:ph type="pic" sz="quarter" idx="24" hasCustomPrompt="1"/>
          </p:nvPr>
        </p:nvSpPr>
        <p:spPr>
          <a:xfrm>
            <a:off x="4235218" y="1942101"/>
            <a:ext cx="1673779" cy="1044794"/>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0" name="Picture Placeholder 31">
            <a:extLst>
              <a:ext uri="{FF2B5EF4-FFF2-40B4-BE49-F238E27FC236}">
                <a16:creationId xmlns:a16="http://schemas.microsoft.com/office/drawing/2014/main" id="{A1B58830-FD2D-2941-A358-8028F87DC7CD}"/>
              </a:ext>
            </a:extLst>
          </p:cNvPr>
          <p:cNvSpPr>
            <a:spLocks noGrp="1"/>
          </p:cNvSpPr>
          <p:nvPr>
            <p:ph type="pic" sz="quarter" idx="25" hasCustomPrompt="1"/>
          </p:nvPr>
        </p:nvSpPr>
        <p:spPr>
          <a:xfrm>
            <a:off x="7995740" y="1942101"/>
            <a:ext cx="1673779" cy="1044794"/>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1" name="Text Placeholder 4">
            <a:extLst>
              <a:ext uri="{FF2B5EF4-FFF2-40B4-BE49-F238E27FC236}">
                <a16:creationId xmlns:a16="http://schemas.microsoft.com/office/drawing/2014/main" id="{1CFA0F23-4007-B248-96E3-1683E677C915}"/>
              </a:ext>
            </a:extLst>
          </p:cNvPr>
          <p:cNvSpPr>
            <a:spLocks noGrp="1"/>
          </p:cNvSpPr>
          <p:nvPr>
            <p:ph type="body" sz="quarter" idx="26" hasCustomPrompt="1"/>
          </p:nvPr>
        </p:nvSpPr>
        <p:spPr>
          <a:xfrm>
            <a:off x="4235215" y="2991897"/>
            <a:ext cx="3197194" cy="697026"/>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C6244A06-D6E5-1D4F-855C-BD12E566316E}"/>
              </a:ext>
            </a:extLst>
          </p:cNvPr>
          <p:cNvSpPr>
            <a:spLocks noGrp="1"/>
          </p:cNvSpPr>
          <p:nvPr>
            <p:ph type="body" sz="quarter" idx="27" hasCustomPrompt="1"/>
          </p:nvPr>
        </p:nvSpPr>
        <p:spPr>
          <a:xfrm>
            <a:off x="7995739" y="2991897"/>
            <a:ext cx="3197194" cy="697026"/>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can extend to a second line &gt;</a:t>
            </a:r>
          </a:p>
        </p:txBody>
      </p:sp>
      <p:sp>
        <p:nvSpPr>
          <p:cNvPr id="55" name="Text Placeholder 4">
            <a:extLst>
              <a:ext uri="{FF2B5EF4-FFF2-40B4-BE49-F238E27FC236}">
                <a16:creationId xmlns:a16="http://schemas.microsoft.com/office/drawing/2014/main" id="{9D54B5AF-D0FE-A24D-87A2-BF0F30D30AC2}"/>
              </a:ext>
            </a:extLst>
          </p:cNvPr>
          <p:cNvSpPr>
            <a:spLocks noGrp="1"/>
          </p:cNvSpPr>
          <p:nvPr>
            <p:ph type="body" sz="quarter" idx="28" hasCustomPrompt="1"/>
          </p:nvPr>
        </p:nvSpPr>
        <p:spPr>
          <a:xfrm>
            <a:off x="474695" y="4892291"/>
            <a:ext cx="3197194" cy="697026"/>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can extend to a second line &gt;</a:t>
            </a:r>
          </a:p>
        </p:txBody>
      </p:sp>
      <p:sp>
        <p:nvSpPr>
          <p:cNvPr id="56" name="Picture Placeholder 31">
            <a:extLst>
              <a:ext uri="{FF2B5EF4-FFF2-40B4-BE49-F238E27FC236}">
                <a16:creationId xmlns:a16="http://schemas.microsoft.com/office/drawing/2014/main" id="{495FF8B1-493C-374B-A167-13B29A07C22D}"/>
              </a:ext>
            </a:extLst>
          </p:cNvPr>
          <p:cNvSpPr>
            <a:spLocks noGrp="1"/>
          </p:cNvSpPr>
          <p:nvPr>
            <p:ph type="pic" sz="quarter" idx="29" hasCustomPrompt="1"/>
          </p:nvPr>
        </p:nvSpPr>
        <p:spPr>
          <a:xfrm>
            <a:off x="474695" y="3842495"/>
            <a:ext cx="1673779" cy="1044794"/>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7" name="Picture Placeholder 31">
            <a:extLst>
              <a:ext uri="{FF2B5EF4-FFF2-40B4-BE49-F238E27FC236}">
                <a16:creationId xmlns:a16="http://schemas.microsoft.com/office/drawing/2014/main" id="{FE14B21B-D94E-494E-9C5E-2DB9755E419C}"/>
              </a:ext>
            </a:extLst>
          </p:cNvPr>
          <p:cNvSpPr>
            <a:spLocks noGrp="1"/>
          </p:cNvSpPr>
          <p:nvPr>
            <p:ph type="pic" sz="quarter" idx="30" hasCustomPrompt="1"/>
          </p:nvPr>
        </p:nvSpPr>
        <p:spPr>
          <a:xfrm>
            <a:off x="4235218" y="3842495"/>
            <a:ext cx="1673779" cy="1044794"/>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8" name="Picture Placeholder 31">
            <a:extLst>
              <a:ext uri="{FF2B5EF4-FFF2-40B4-BE49-F238E27FC236}">
                <a16:creationId xmlns:a16="http://schemas.microsoft.com/office/drawing/2014/main" id="{C49B1FBC-0218-204E-BF39-7847430FF993}"/>
              </a:ext>
            </a:extLst>
          </p:cNvPr>
          <p:cNvSpPr>
            <a:spLocks noGrp="1"/>
          </p:cNvSpPr>
          <p:nvPr>
            <p:ph type="pic" sz="quarter" idx="31" hasCustomPrompt="1"/>
          </p:nvPr>
        </p:nvSpPr>
        <p:spPr>
          <a:xfrm>
            <a:off x="7995740" y="3842495"/>
            <a:ext cx="1673779" cy="1044794"/>
          </a:xfrm>
          <a:prstGeom prst="rect">
            <a:avLst/>
          </a:prstGeom>
        </p:spPr>
        <p:txBody>
          <a:bodyPr/>
          <a:lstStyle>
            <a:lvl1pPr marL="0" marR="0" indent="0" algn="l" defTabSz="913852"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462" marR="0" lvl="0" indent="-228462" algn="l" defTabSz="91385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9" name="Text Placeholder 4">
            <a:extLst>
              <a:ext uri="{FF2B5EF4-FFF2-40B4-BE49-F238E27FC236}">
                <a16:creationId xmlns:a16="http://schemas.microsoft.com/office/drawing/2014/main" id="{F0EB3283-2BB7-8D4A-880E-76510A48C097}"/>
              </a:ext>
            </a:extLst>
          </p:cNvPr>
          <p:cNvSpPr>
            <a:spLocks noGrp="1"/>
          </p:cNvSpPr>
          <p:nvPr>
            <p:ph type="body" sz="quarter" idx="32" hasCustomPrompt="1"/>
          </p:nvPr>
        </p:nvSpPr>
        <p:spPr>
          <a:xfrm>
            <a:off x="4235215" y="4892291"/>
            <a:ext cx="3197194" cy="697026"/>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can extend to a second line &gt;</a:t>
            </a:r>
          </a:p>
        </p:txBody>
      </p:sp>
      <p:sp>
        <p:nvSpPr>
          <p:cNvPr id="60" name="Text Placeholder 4">
            <a:extLst>
              <a:ext uri="{FF2B5EF4-FFF2-40B4-BE49-F238E27FC236}">
                <a16:creationId xmlns:a16="http://schemas.microsoft.com/office/drawing/2014/main" id="{7FE69B65-2EF3-E846-B7CF-607212670694}"/>
              </a:ext>
            </a:extLst>
          </p:cNvPr>
          <p:cNvSpPr>
            <a:spLocks noGrp="1"/>
          </p:cNvSpPr>
          <p:nvPr>
            <p:ph type="body" sz="quarter" idx="33" hasCustomPrompt="1"/>
          </p:nvPr>
        </p:nvSpPr>
        <p:spPr>
          <a:xfrm>
            <a:off x="7995739" y="4892291"/>
            <a:ext cx="3197194" cy="697026"/>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Sub-header can extend to a second line &gt;</a:t>
            </a:r>
          </a:p>
        </p:txBody>
      </p:sp>
      <p:sp>
        <p:nvSpPr>
          <p:cNvPr id="36" name="TextBox 35">
            <a:extLst>
              <a:ext uri="{FF2B5EF4-FFF2-40B4-BE49-F238E27FC236}">
                <a16:creationId xmlns:a16="http://schemas.microsoft.com/office/drawing/2014/main" id="{ECBE2DB2-127C-D84D-B68F-52AAF1B64169}"/>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37" name="Text Placeholder 4">
            <a:extLst>
              <a:ext uri="{FF2B5EF4-FFF2-40B4-BE49-F238E27FC236}">
                <a16:creationId xmlns:a16="http://schemas.microsoft.com/office/drawing/2014/main" id="{7F48F767-E417-E84C-89E0-516BB2836324}"/>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spTree>
    <p:extLst>
      <p:ext uri="{BB962C8B-B14F-4D97-AF65-F5344CB8AC3E}">
        <p14:creationId xmlns:p14="http://schemas.microsoft.com/office/powerpoint/2010/main" val="306810738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2_Quote/Callou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14846149-0394-A842-B3E8-63F25AD3E3F0}"/>
              </a:ext>
            </a:extLst>
          </p:cNvPr>
          <p:cNvSpPr txBox="1"/>
          <p:nvPr userDrawn="1"/>
        </p:nvSpPr>
        <p:spPr>
          <a:xfrm>
            <a:off x="9743550" y="2507801"/>
            <a:ext cx="2966612" cy="7786747"/>
          </a:xfrm>
          <a:prstGeom prst="rect">
            <a:avLst/>
          </a:prstGeom>
          <a:noFill/>
        </p:spPr>
        <p:txBody>
          <a:bodyPr wrap="square" rtlCol="0">
            <a:spAutoFit/>
          </a:bodyPr>
          <a:lstStyle/>
          <a:p>
            <a:pPr marL="0" marR="0" lvl="0" indent="0" algn="l" defTabSz="453079" rtl="0" eaLnBrk="1" fontAlgn="auto" latinLnBrk="0" hangingPunct="1">
              <a:lnSpc>
                <a:spcPct val="100000"/>
              </a:lnSpc>
              <a:spcBef>
                <a:spcPts val="0"/>
              </a:spcBef>
              <a:spcAft>
                <a:spcPts val="0"/>
              </a:spcAft>
              <a:buClrTx/>
              <a:buSzTx/>
              <a:buFontTx/>
              <a:buNone/>
              <a:tabLst/>
              <a:defRPr/>
            </a:pPr>
            <a:r>
              <a:rPr kumimoji="0" lang="en-AU" sz="49970" b="1" i="0" u="none" strike="noStrike" kern="0" cap="none" spc="0" normalizeH="0" baseline="0" noProof="0">
                <a:ln>
                  <a:noFill/>
                </a:ln>
                <a:solidFill>
                  <a:srgbClr val="FFFFFF">
                    <a:lumMod val="85000"/>
                  </a:srgbClr>
                </a:solidFill>
                <a:effectLst/>
                <a:uLnTx/>
                <a:uFillTx/>
                <a:latin typeface="Lucida Grande"/>
                <a:ea typeface="ＭＳ Ｐゴシック" charset="0"/>
                <a:cs typeface="+mn-cs"/>
              </a:rPr>
              <a:t>”</a:t>
            </a:r>
          </a:p>
        </p:txBody>
      </p:sp>
      <p:sp>
        <p:nvSpPr>
          <p:cNvPr id="6" name="Rectangle 5">
            <a:extLst>
              <a:ext uri="{FF2B5EF4-FFF2-40B4-BE49-F238E27FC236}">
                <a16:creationId xmlns:a16="http://schemas.microsoft.com/office/drawing/2014/main" id="{3CE691E8-C906-7644-86A3-C3D047F941C4}"/>
              </a:ext>
            </a:extLst>
          </p:cNvPr>
          <p:cNvSpPr/>
          <p:nvPr userDrawn="1"/>
        </p:nvSpPr>
        <p:spPr>
          <a:xfrm>
            <a:off x="-477712" y="-1233898"/>
            <a:ext cx="2966612" cy="7786747"/>
          </a:xfrm>
          <a:prstGeom prst="rect">
            <a:avLst/>
          </a:prstGeom>
        </p:spPr>
        <p:txBody>
          <a:bodyPr wrap="square">
            <a:spAutoFit/>
          </a:bodyPr>
          <a:lstStyle/>
          <a:p>
            <a:pPr marL="0" marR="0" lvl="0" indent="0" algn="l" defTabSz="453079" rtl="0" eaLnBrk="1" fontAlgn="auto" latinLnBrk="0" hangingPunct="1">
              <a:lnSpc>
                <a:spcPct val="100000"/>
              </a:lnSpc>
              <a:spcBef>
                <a:spcPts val="0"/>
              </a:spcBef>
              <a:spcAft>
                <a:spcPts val="0"/>
              </a:spcAft>
              <a:buClrTx/>
              <a:buSzTx/>
              <a:buFontTx/>
              <a:buNone/>
              <a:tabLst/>
              <a:defRPr/>
            </a:pPr>
            <a:r>
              <a:rPr kumimoji="0" lang="en-AU" sz="49970" b="1" i="0" u="none" strike="noStrike" kern="0" cap="none" spc="0" normalizeH="0" baseline="0" noProof="0">
                <a:ln>
                  <a:noFill/>
                </a:ln>
                <a:solidFill>
                  <a:srgbClr val="FFFFFF">
                    <a:lumMod val="85000"/>
                  </a:srgbClr>
                </a:solidFill>
                <a:effectLst/>
                <a:uLnTx/>
                <a:uFillTx/>
                <a:latin typeface="Lucida Grande"/>
                <a:ea typeface="ＭＳ Ｐゴシック" charset="0"/>
                <a:cs typeface="+mn-cs"/>
              </a:rPr>
              <a:t>“</a:t>
            </a:r>
            <a:endParaRPr kumimoji="0" lang="en-AU" sz="49970" b="0" i="0" u="none" strike="noStrike" kern="0" cap="none" spc="0" normalizeH="0" baseline="0" noProof="0">
              <a:ln>
                <a:noFill/>
              </a:ln>
              <a:solidFill>
                <a:srgbClr val="FFFFFF">
                  <a:lumMod val="85000"/>
                </a:srgbClr>
              </a:solidFill>
              <a:effectLst/>
              <a:uLnTx/>
              <a:uFillTx/>
              <a:latin typeface="Lucida Grande"/>
              <a:ea typeface="ＭＳ Ｐゴシック" charset="0"/>
              <a:cs typeface="+mn-cs"/>
            </a:endParaRPr>
          </a:p>
        </p:txBody>
      </p:sp>
      <p:sp>
        <p:nvSpPr>
          <p:cNvPr id="7" name="Text Placeholder 4">
            <a:extLst>
              <a:ext uri="{FF2B5EF4-FFF2-40B4-BE49-F238E27FC236}">
                <a16:creationId xmlns:a16="http://schemas.microsoft.com/office/drawing/2014/main" id="{C495E677-EFC9-DF47-8A34-B5CF6FDA0D42}"/>
              </a:ext>
            </a:extLst>
          </p:cNvPr>
          <p:cNvSpPr>
            <a:spLocks noGrp="1"/>
          </p:cNvSpPr>
          <p:nvPr>
            <p:ph type="body" sz="quarter" idx="17" hasCustomPrompt="1"/>
          </p:nvPr>
        </p:nvSpPr>
        <p:spPr>
          <a:xfrm>
            <a:off x="2488898" y="2154790"/>
            <a:ext cx="7543376" cy="1790197"/>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35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Quote text size may be changed to a smaller or bigger text size depending on the amount of text.</a:t>
            </a:r>
          </a:p>
        </p:txBody>
      </p:sp>
      <p:sp>
        <p:nvSpPr>
          <p:cNvPr id="8" name="Text Placeholder 4">
            <a:extLst>
              <a:ext uri="{FF2B5EF4-FFF2-40B4-BE49-F238E27FC236}">
                <a16:creationId xmlns:a16="http://schemas.microsoft.com/office/drawing/2014/main" id="{25FE180F-035C-1D4F-9700-534AE7A5A563}"/>
              </a:ext>
            </a:extLst>
          </p:cNvPr>
          <p:cNvSpPr>
            <a:spLocks noGrp="1"/>
          </p:cNvSpPr>
          <p:nvPr>
            <p:ph type="body" sz="quarter" idx="15" hasCustomPrompt="1"/>
          </p:nvPr>
        </p:nvSpPr>
        <p:spPr>
          <a:xfrm>
            <a:off x="2488898" y="5643656"/>
            <a:ext cx="3197194" cy="364103"/>
          </a:xfrm>
          <a:prstGeom prst="rect">
            <a:avLst/>
          </a:prstGeom>
        </p:spPr>
        <p:txBody>
          <a:bodyPr lIns="0" tIns="45720" rIns="0" bIns="182880"/>
          <a:lstStyle>
            <a:lvl1pPr marL="0" indent="0">
              <a:lnSpc>
                <a:spcPct val="100000"/>
              </a:lnSpc>
              <a:spcBef>
                <a:spcPts val="0"/>
              </a:spcBef>
              <a:spcAft>
                <a:spcPts val="0"/>
              </a:spcAft>
              <a:buNone/>
              <a:defRPr sz="19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Name of person &gt;</a:t>
            </a:r>
          </a:p>
        </p:txBody>
      </p:sp>
      <p:sp>
        <p:nvSpPr>
          <p:cNvPr id="9" name="TextBox 8">
            <a:extLst>
              <a:ext uri="{FF2B5EF4-FFF2-40B4-BE49-F238E27FC236}">
                <a16:creationId xmlns:a16="http://schemas.microsoft.com/office/drawing/2014/main" id="{E5B015D7-BA77-B445-A344-C0BA2A1CCBFB}"/>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Tree>
    <p:extLst>
      <p:ext uri="{BB962C8B-B14F-4D97-AF65-F5344CB8AC3E}">
        <p14:creationId xmlns:p14="http://schemas.microsoft.com/office/powerpoint/2010/main" val="355172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Intro_V4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59" y="-754666"/>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8" y="753826"/>
            <a:ext cx="4560425"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0" y="4710896"/>
            <a:ext cx="3004502" cy="3004502"/>
          </a:xfrm>
          <a:prstGeom prst="rect">
            <a:avLst/>
          </a:prstGeom>
        </p:spPr>
      </p:pic>
    </p:spTree>
    <p:extLst>
      <p:ext uri="{BB962C8B-B14F-4D97-AF65-F5344CB8AC3E}">
        <p14:creationId xmlns:p14="http://schemas.microsoft.com/office/powerpoint/2010/main" val="20510907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2_Disclosur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6" y="471082"/>
            <a:ext cx="1108134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Important Disclosure Information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016456"/>
            <a:ext cx="11555936" cy="5244328"/>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2" name="Text Placeholder 4">
            <a:extLst>
              <a:ext uri="{FF2B5EF4-FFF2-40B4-BE49-F238E27FC236}">
                <a16:creationId xmlns:a16="http://schemas.microsoft.com/office/drawing/2014/main" id="{6D6D2FEF-9FC5-7F46-866D-575791B4BDCC}"/>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marR="0" indent="0" algn="l" defTabSz="453064" rtl="0" eaLnBrk="1" fontAlgn="base" latinLnBrk="0" hangingPunct="1">
              <a:lnSpc>
                <a:spcPct val="100000"/>
              </a:lnSpc>
              <a:spcBef>
                <a:spcPct val="0"/>
              </a:spcBef>
              <a:spcAft>
                <a:spcPct val="0"/>
              </a:spcAft>
              <a:buClrTx/>
              <a:buSzTx/>
              <a:buFontTx/>
              <a:buNone/>
              <a:tabLst/>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For institutional use only. Not for distribution to retail investors.</a:t>
            </a:r>
          </a:p>
        </p:txBody>
      </p:sp>
      <p:sp>
        <p:nvSpPr>
          <p:cNvPr id="8" name="Text Placeholder 4">
            <a:extLst>
              <a:ext uri="{FF2B5EF4-FFF2-40B4-BE49-F238E27FC236}">
                <a16:creationId xmlns:a16="http://schemas.microsoft.com/office/drawing/2014/main" id="{2649574A-AF88-964D-82C3-5E63001A86A2}"/>
              </a:ext>
            </a:extLst>
          </p:cNvPr>
          <p:cNvSpPr>
            <a:spLocks noGrp="1"/>
          </p:cNvSpPr>
          <p:nvPr>
            <p:ph type="body" sz="quarter" idx="16" hasCustomPrompt="1"/>
          </p:nvPr>
        </p:nvSpPr>
        <p:spPr>
          <a:xfrm>
            <a:off x="474694" y="1170276"/>
            <a:ext cx="11081351" cy="493791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200"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Place disclosure text here&gt;</a:t>
            </a:r>
          </a:p>
        </p:txBody>
      </p:sp>
      <p:sp>
        <p:nvSpPr>
          <p:cNvPr id="9" name="TextBox 8">
            <a:extLst>
              <a:ext uri="{FF2B5EF4-FFF2-40B4-BE49-F238E27FC236}">
                <a16:creationId xmlns:a16="http://schemas.microsoft.com/office/drawing/2014/main" id="{2C04964D-8216-2543-9190-A0BF907DC5B3}"/>
              </a:ext>
            </a:extLst>
          </p:cNvPr>
          <p:cNvSpPr txBox="1"/>
          <p:nvPr userDrawn="1"/>
        </p:nvSpPr>
        <p:spPr>
          <a:xfrm>
            <a:off x="11556044" y="254977"/>
            <a:ext cx="322524" cy="276999"/>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Tree>
    <p:extLst>
      <p:ext uri="{BB962C8B-B14F-4D97-AF65-F5344CB8AC3E}">
        <p14:creationId xmlns:p14="http://schemas.microsoft.com/office/powerpoint/2010/main" val="42121303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2_Blank Slide">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7B409666-147C-0F43-8490-C4117CF29BC6}"/>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9EC4D1-0531-9842-BD30-8144628C03F2}"/>
              </a:ext>
            </a:extLst>
          </p:cNvPr>
          <p:cNvSpPr>
            <a:spLocks noGrp="1"/>
          </p:cNvSpPr>
          <p:nvPr>
            <p:ph type="body" sz="quarter" idx="17" hasCustomPrompt="1"/>
          </p:nvPr>
        </p:nvSpPr>
        <p:spPr>
          <a:xfrm>
            <a:off x="474695" y="1117400"/>
            <a:ext cx="10718239" cy="1205514"/>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
        <p:nvSpPr>
          <p:cNvPr id="2" name="TextBox 1">
            <a:extLst>
              <a:ext uri="{FF2B5EF4-FFF2-40B4-BE49-F238E27FC236}">
                <a16:creationId xmlns:a16="http://schemas.microsoft.com/office/drawing/2014/main" id="{4E3D687E-291A-6F1A-F5B7-0C5526D40793}"/>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30E91D8D-7966-5743-7F5D-7256397BD90F}"/>
              </a:ext>
            </a:extLst>
          </p:cNvPr>
          <p:cNvSpPr>
            <a:spLocks noGrp="1"/>
          </p:cNvSpPr>
          <p:nvPr>
            <p:ph type="body" sz="quarter" idx="18"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FDF6DD7D-A392-C25D-DFC5-AC9792E9D57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7689897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2_1/2 Image Right">
    <p:spTree>
      <p:nvGrpSpPr>
        <p:cNvPr id="1" name=""/>
        <p:cNvGrpSpPr/>
        <p:nvPr/>
      </p:nvGrpSpPr>
      <p:grpSpPr>
        <a:xfrm>
          <a:off x="0" y="0"/>
          <a:ext cx="0" cy="0"/>
          <a:chOff x="0" y="0"/>
          <a:chExt cx="0" cy="0"/>
        </a:xfrm>
      </p:grpSpPr>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6096000" y="2"/>
            <a:ext cx="6096001" cy="6161649"/>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999"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474695" y="471083"/>
            <a:ext cx="5176123" cy="1292469"/>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5" y="1997614"/>
            <a:ext cx="5176123" cy="4164037"/>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 name="TextBox 1">
            <a:extLst>
              <a:ext uri="{FF2B5EF4-FFF2-40B4-BE49-F238E27FC236}">
                <a16:creationId xmlns:a16="http://schemas.microsoft.com/office/drawing/2014/main" id="{A5171B87-70B6-E143-ADDE-7E912EBC7443}"/>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87F0FB5C-0CB2-47DF-5BBF-F21BCA170310}"/>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6" name="Picture 1">
            <a:extLst>
              <a:ext uri="{FF2B5EF4-FFF2-40B4-BE49-F238E27FC236}">
                <a16:creationId xmlns:a16="http://schemas.microsoft.com/office/drawing/2014/main" id="{D7A3A88F-F2B6-0536-6789-2E9786D64D6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386126955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2_1/2 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6379922" y="471083"/>
            <a:ext cx="5176123" cy="1292469"/>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with the primary message for this slide, this version may wrap to up to 3 lines of text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6379922" y="1997614"/>
            <a:ext cx="5176123" cy="4164037"/>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0" name="Picture Placeholder 31">
            <a:extLst>
              <a:ext uri="{FF2B5EF4-FFF2-40B4-BE49-F238E27FC236}">
                <a16:creationId xmlns:a16="http://schemas.microsoft.com/office/drawing/2014/main" id="{08C0C651-F886-ED49-9A62-53C815BEE15D}"/>
              </a:ext>
            </a:extLst>
          </p:cNvPr>
          <p:cNvSpPr>
            <a:spLocks noGrp="1"/>
          </p:cNvSpPr>
          <p:nvPr>
            <p:ph type="pic" sz="quarter" idx="22" hasCustomPrompt="1"/>
          </p:nvPr>
        </p:nvSpPr>
        <p:spPr>
          <a:xfrm>
            <a:off x="0" y="2"/>
            <a:ext cx="6096001" cy="6161649"/>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999"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full-height image here &gt;</a:t>
            </a:r>
          </a:p>
          <a:p>
            <a:endParaRPr lang="en-US"/>
          </a:p>
        </p:txBody>
      </p:sp>
      <p:sp>
        <p:nvSpPr>
          <p:cNvPr id="2" name="TextBox 1">
            <a:extLst>
              <a:ext uri="{FF2B5EF4-FFF2-40B4-BE49-F238E27FC236}">
                <a16:creationId xmlns:a16="http://schemas.microsoft.com/office/drawing/2014/main" id="{35827BD6-3E6B-8D96-DDA0-F614F9DAA2EA}"/>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04957122-EE9D-FE64-77E6-3120A7CF6883}"/>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6" name="Picture 1">
            <a:extLst>
              <a:ext uri="{FF2B5EF4-FFF2-40B4-BE49-F238E27FC236}">
                <a16:creationId xmlns:a16="http://schemas.microsoft.com/office/drawing/2014/main" id="{FD8FB9F5-C669-243E-36F4-9FE431CDCAE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34272536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2_Single Box_V1">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2" name="TextBox 1">
            <a:extLst>
              <a:ext uri="{FF2B5EF4-FFF2-40B4-BE49-F238E27FC236}">
                <a16:creationId xmlns:a16="http://schemas.microsoft.com/office/drawing/2014/main" id="{18B84C68-9F65-83A9-9996-E7F0EFCADA0F}"/>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78183A32-CF86-2CD9-3E34-62E0758C5EED}"/>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4" name="Picture 1">
            <a:extLst>
              <a:ext uri="{FF2B5EF4-FFF2-40B4-BE49-F238E27FC236}">
                <a16:creationId xmlns:a16="http://schemas.microsoft.com/office/drawing/2014/main" id="{FAC97B29-779C-3495-7EFF-D1F2EAB0D7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6" name="Text Placeholder 4">
            <a:extLst>
              <a:ext uri="{FF2B5EF4-FFF2-40B4-BE49-F238E27FC236}">
                <a16:creationId xmlns:a16="http://schemas.microsoft.com/office/drawing/2014/main" id="{4A622440-4FD5-0B17-E632-164EDAA71CA7}"/>
              </a:ext>
            </a:extLst>
          </p:cNvPr>
          <p:cNvSpPr>
            <a:spLocks noGrp="1"/>
          </p:cNvSpPr>
          <p:nvPr>
            <p:ph type="body" sz="quarter" idx="18" hasCustomPrompt="1"/>
          </p:nvPr>
        </p:nvSpPr>
        <p:spPr>
          <a:xfrm>
            <a:off x="474694" y="1655880"/>
            <a:ext cx="11249946" cy="1205514"/>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5436183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2_Single Box_V2">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2"/>
            <a:ext cx="11555936"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2" name="TextBox 1">
            <a:extLst>
              <a:ext uri="{FF2B5EF4-FFF2-40B4-BE49-F238E27FC236}">
                <a16:creationId xmlns:a16="http://schemas.microsoft.com/office/drawing/2014/main" id="{E7A73D0C-17B1-2F23-DAC1-033D669F04C7}"/>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F76EC082-4443-B481-BAF9-818DD1A9CE19}"/>
              </a:ext>
            </a:extLst>
          </p:cNvPr>
          <p:cNvSpPr>
            <a:spLocks noGrp="1"/>
          </p:cNvSpPr>
          <p:nvPr>
            <p:ph type="body" sz="quarter" idx="18"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CF785922-D4C5-CA63-7405-526A9CE3A92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8" name="Text Placeholder 4">
            <a:extLst>
              <a:ext uri="{FF2B5EF4-FFF2-40B4-BE49-F238E27FC236}">
                <a16:creationId xmlns:a16="http://schemas.microsoft.com/office/drawing/2014/main" id="{8EAD5A7E-C676-F148-0DD5-0A61D4BBDB9B}"/>
              </a:ext>
            </a:extLst>
          </p:cNvPr>
          <p:cNvSpPr>
            <a:spLocks noGrp="1"/>
          </p:cNvSpPr>
          <p:nvPr>
            <p:ph type="body" sz="quarter" idx="19" hasCustomPrompt="1"/>
          </p:nvPr>
        </p:nvSpPr>
        <p:spPr>
          <a:xfrm>
            <a:off x="524720" y="2834297"/>
            <a:ext cx="11147327" cy="329756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0" name="Text Placeholder 4">
            <a:extLst>
              <a:ext uri="{FF2B5EF4-FFF2-40B4-BE49-F238E27FC236}">
                <a16:creationId xmlns:a16="http://schemas.microsoft.com/office/drawing/2014/main" id="{6D110083-95B8-76DC-F17F-3FA2EA95AAC1}"/>
              </a:ext>
            </a:extLst>
          </p:cNvPr>
          <p:cNvSpPr>
            <a:spLocks noGrp="1"/>
          </p:cNvSpPr>
          <p:nvPr>
            <p:ph type="body" sz="quarter" idx="20" hasCustomPrompt="1"/>
          </p:nvPr>
        </p:nvSpPr>
        <p:spPr>
          <a:xfrm>
            <a:off x="524719" y="2246159"/>
            <a:ext cx="11147327"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5378514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2_2/3 Box Left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3" name="Text Placeholder 4">
            <a:extLst>
              <a:ext uri="{FF2B5EF4-FFF2-40B4-BE49-F238E27FC236}">
                <a16:creationId xmlns:a16="http://schemas.microsoft.com/office/drawing/2014/main" id="{A4F1ADC1-7EE1-274C-8AC7-3211C15B3D19}"/>
              </a:ext>
            </a:extLst>
          </p:cNvPr>
          <p:cNvSpPr>
            <a:spLocks noGrp="1"/>
          </p:cNvSpPr>
          <p:nvPr>
            <p:ph type="body" sz="quarter" idx="16" hasCustomPrompt="1"/>
          </p:nvPr>
        </p:nvSpPr>
        <p:spPr>
          <a:xfrm>
            <a:off x="8461102" y="2167895"/>
            <a:ext cx="3206180" cy="387409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8D80C6DC-8652-8F40-8C85-95E301C98C19}"/>
              </a:ext>
            </a:extLst>
          </p:cNvPr>
          <p:cNvSpPr>
            <a:spLocks noGrp="1"/>
          </p:cNvSpPr>
          <p:nvPr>
            <p:ph type="body" sz="quarter" idx="15" hasCustomPrompt="1"/>
          </p:nvPr>
        </p:nvSpPr>
        <p:spPr>
          <a:xfrm>
            <a:off x="8461101" y="1579757"/>
            <a:ext cx="320618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 name="TextBox 1">
            <a:extLst>
              <a:ext uri="{FF2B5EF4-FFF2-40B4-BE49-F238E27FC236}">
                <a16:creationId xmlns:a16="http://schemas.microsoft.com/office/drawing/2014/main" id="{C7C71B66-2A6C-C42D-05E7-2E2FCC444810}"/>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E0A66AA4-6902-B1E8-64E3-057C404629C2}"/>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6" name="Picture 1">
            <a:extLst>
              <a:ext uri="{FF2B5EF4-FFF2-40B4-BE49-F238E27FC236}">
                <a16:creationId xmlns:a16="http://schemas.microsoft.com/office/drawing/2014/main" id="{C2FF5514-7613-EF7B-5A30-E792307F26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7" name="Text Placeholder 4">
            <a:extLst>
              <a:ext uri="{FF2B5EF4-FFF2-40B4-BE49-F238E27FC236}">
                <a16:creationId xmlns:a16="http://schemas.microsoft.com/office/drawing/2014/main" id="{419C771E-8585-F2A9-2A5F-D351E78ACE00}"/>
              </a:ext>
            </a:extLst>
          </p:cNvPr>
          <p:cNvSpPr>
            <a:spLocks noGrp="1"/>
          </p:cNvSpPr>
          <p:nvPr>
            <p:ph type="body" sz="quarter" idx="18" hasCustomPrompt="1"/>
          </p:nvPr>
        </p:nvSpPr>
        <p:spPr>
          <a:xfrm>
            <a:off x="524720" y="2167895"/>
            <a:ext cx="7318800" cy="387409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8" name="Text Placeholder 4">
            <a:extLst>
              <a:ext uri="{FF2B5EF4-FFF2-40B4-BE49-F238E27FC236}">
                <a16:creationId xmlns:a16="http://schemas.microsoft.com/office/drawing/2014/main" id="{ED119112-2BB0-A4AF-52B7-9D4169FD4EC7}"/>
              </a:ext>
            </a:extLst>
          </p:cNvPr>
          <p:cNvSpPr>
            <a:spLocks noGrp="1"/>
          </p:cNvSpPr>
          <p:nvPr>
            <p:ph type="body" sz="quarter" idx="19" hasCustomPrompt="1"/>
          </p:nvPr>
        </p:nvSpPr>
        <p:spPr>
          <a:xfrm>
            <a:off x="524719" y="1579757"/>
            <a:ext cx="731880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32399337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2_2/3 Container_V1b">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8" name="Text Placeholder 4">
            <a:extLst>
              <a:ext uri="{FF2B5EF4-FFF2-40B4-BE49-F238E27FC236}">
                <a16:creationId xmlns:a16="http://schemas.microsoft.com/office/drawing/2014/main" id="{9C776E30-B88A-824B-A1AE-7BB8B4EFA775}"/>
              </a:ext>
            </a:extLst>
          </p:cNvPr>
          <p:cNvSpPr>
            <a:spLocks noGrp="1"/>
          </p:cNvSpPr>
          <p:nvPr>
            <p:ph type="body" sz="quarter" idx="19" hasCustomPrompt="1"/>
          </p:nvPr>
        </p:nvSpPr>
        <p:spPr>
          <a:xfrm>
            <a:off x="8461102" y="2797100"/>
            <a:ext cx="3206180" cy="325438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9" name="Text Placeholder 4">
            <a:extLst>
              <a:ext uri="{FF2B5EF4-FFF2-40B4-BE49-F238E27FC236}">
                <a16:creationId xmlns:a16="http://schemas.microsoft.com/office/drawing/2014/main" id="{2837B45E-F61E-6643-B942-16E066A213C1}"/>
              </a:ext>
            </a:extLst>
          </p:cNvPr>
          <p:cNvSpPr>
            <a:spLocks noGrp="1"/>
          </p:cNvSpPr>
          <p:nvPr>
            <p:ph type="body" sz="quarter" idx="15" hasCustomPrompt="1"/>
          </p:nvPr>
        </p:nvSpPr>
        <p:spPr>
          <a:xfrm>
            <a:off x="8461101" y="2208962"/>
            <a:ext cx="320618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 name="TextBox 1">
            <a:extLst>
              <a:ext uri="{FF2B5EF4-FFF2-40B4-BE49-F238E27FC236}">
                <a16:creationId xmlns:a16="http://schemas.microsoft.com/office/drawing/2014/main" id="{D31A540A-09E5-7498-ECB1-EC4ECA36AA3A}"/>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DA451DE4-D5B1-2D2D-D47C-0AFFA9D72FB3}"/>
              </a:ext>
            </a:extLst>
          </p:cNvPr>
          <p:cNvSpPr>
            <a:spLocks noGrp="1"/>
          </p:cNvSpPr>
          <p:nvPr>
            <p:ph type="body" sz="quarter" idx="20"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6" name="Picture 1">
            <a:extLst>
              <a:ext uri="{FF2B5EF4-FFF2-40B4-BE49-F238E27FC236}">
                <a16:creationId xmlns:a16="http://schemas.microsoft.com/office/drawing/2014/main" id="{F2C0152F-2ECD-9EE3-6239-18B2FCADBE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10" name="Text Placeholder 4">
            <a:extLst>
              <a:ext uri="{FF2B5EF4-FFF2-40B4-BE49-F238E27FC236}">
                <a16:creationId xmlns:a16="http://schemas.microsoft.com/office/drawing/2014/main" id="{3E24CF9F-2F5D-68F6-BFE4-0D5025069BF5}"/>
              </a:ext>
            </a:extLst>
          </p:cNvPr>
          <p:cNvSpPr>
            <a:spLocks noGrp="1"/>
          </p:cNvSpPr>
          <p:nvPr>
            <p:ph type="body" sz="quarter" idx="18" hasCustomPrompt="1"/>
          </p:nvPr>
        </p:nvSpPr>
        <p:spPr>
          <a:xfrm>
            <a:off x="524720" y="2797100"/>
            <a:ext cx="7318800" cy="325438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C19EA864-5BDB-054E-ECC8-C39C7916B8C4}"/>
              </a:ext>
            </a:extLst>
          </p:cNvPr>
          <p:cNvSpPr>
            <a:spLocks noGrp="1"/>
          </p:cNvSpPr>
          <p:nvPr>
            <p:ph type="body" sz="quarter" idx="21" hasCustomPrompt="1"/>
          </p:nvPr>
        </p:nvSpPr>
        <p:spPr>
          <a:xfrm>
            <a:off x="524719" y="2208962"/>
            <a:ext cx="731880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18295181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2_2/3 Container_V2a">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4147688" y="1414462"/>
            <a:ext cx="7743915"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6" y="1414462"/>
            <a:ext cx="3662002" cy="4846322"/>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1" name="Text Placeholder 4">
            <a:extLst>
              <a:ext uri="{FF2B5EF4-FFF2-40B4-BE49-F238E27FC236}">
                <a16:creationId xmlns:a16="http://schemas.microsoft.com/office/drawing/2014/main" id="{DD986EEF-5E88-DB40-80A2-A27DED0BB48E}"/>
              </a:ext>
            </a:extLst>
          </p:cNvPr>
          <p:cNvSpPr>
            <a:spLocks noGrp="1"/>
          </p:cNvSpPr>
          <p:nvPr>
            <p:ph type="body" sz="quarter" idx="19" hasCustomPrompt="1"/>
          </p:nvPr>
        </p:nvSpPr>
        <p:spPr>
          <a:xfrm>
            <a:off x="567168" y="2167895"/>
            <a:ext cx="3206180" cy="387409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A4341BE0-CA40-7842-A6DA-32E13BDDA0C6}"/>
              </a:ext>
            </a:extLst>
          </p:cNvPr>
          <p:cNvSpPr>
            <a:spLocks noGrp="1"/>
          </p:cNvSpPr>
          <p:nvPr>
            <p:ph type="body" sz="quarter" idx="15" hasCustomPrompt="1"/>
          </p:nvPr>
        </p:nvSpPr>
        <p:spPr>
          <a:xfrm>
            <a:off x="567167" y="1579757"/>
            <a:ext cx="320618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 name="TextBox 1">
            <a:extLst>
              <a:ext uri="{FF2B5EF4-FFF2-40B4-BE49-F238E27FC236}">
                <a16:creationId xmlns:a16="http://schemas.microsoft.com/office/drawing/2014/main" id="{9C488C8A-3E7C-2BCE-ADDE-3665D2C844DA}"/>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55F4E510-65B0-2C7E-4F82-593C15EAA32F}"/>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6" name="Picture 1">
            <a:extLst>
              <a:ext uri="{FF2B5EF4-FFF2-40B4-BE49-F238E27FC236}">
                <a16:creationId xmlns:a16="http://schemas.microsoft.com/office/drawing/2014/main" id="{94408ABD-8964-FE59-74EC-7EF40E08AE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7" name="Text Placeholder 4">
            <a:extLst>
              <a:ext uri="{FF2B5EF4-FFF2-40B4-BE49-F238E27FC236}">
                <a16:creationId xmlns:a16="http://schemas.microsoft.com/office/drawing/2014/main" id="{7653D990-A815-F6A3-3748-F9DD92BE1340}"/>
              </a:ext>
            </a:extLst>
          </p:cNvPr>
          <p:cNvSpPr>
            <a:spLocks noGrp="1"/>
          </p:cNvSpPr>
          <p:nvPr>
            <p:ph type="body" sz="quarter" idx="18" hasCustomPrompt="1"/>
          </p:nvPr>
        </p:nvSpPr>
        <p:spPr>
          <a:xfrm>
            <a:off x="4385520" y="2167895"/>
            <a:ext cx="7318800" cy="387409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8" name="Text Placeholder 4">
            <a:extLst>
              <a:ext uri="{FF2B5EF4-FFF2-40B4-BE49-F238E27FC236}">
                <a16:creationId xmlns:a16="http://schemas.microsoft.com/office/drawing/2014/main" id="{A5533C01-2976-15B5-2E5D-4FFA6E44F80F}"/>
              </a:ext>
            </a:extLst>
          </p:cNvPr>
          <p:cNvSpPr>
            <a:spLocks noGrp="1"/>
          </p:cNvSpPr>
          <p:nvPr>
            <p:ph type="body" sz="quarter" idx="20" hasCustomPrompt="1"/>
          </p:nvPr>
        </p:nvSpPr>
        <p:spPr>
          <a:xfrm>
            <a:off x="4385519" y="1579757"/>
            <a:ext cx="731880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42347765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2_2/3 Container_V2b">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4147688"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335666"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4" name="Text Placeholder 4">
            <a:extLst>
              <a:ext uri="{FF2B5EF4-FFF2-40B4-BE49-F238E27FC236}">
                <a16:creationId xmlns:a16="http://schemas.microsoft.com/office/drawing/2014/main" id="{707DA9DF-5DC6-5540-A8E5-AD0030321834}"/>
              </a:ext>
            </a:extLst>
          </p:cNvPr>
          <p:cNvSpPr>
            <a:spLocks noGrp="1"/>
          </p:cNvSpPr>
          <p:nvPr>
            <p:ph type="body" sz="quarter" idx="19" hasCustomPrompt="1"/>
          </p:nvPr>
        </p:nvSpPr>
        <p:spPr>
          <a:xfrm>
            <a:off x="567168" y="2797100"/>
            <a:ext cx="3206180" cy="325438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 Placeholder 4">
            <a:extLst>
              <a:ext uri="{FF2B5EF4-FFF2-40B4-BE49-F238E27FC236}">
                <a16:creationId xmlns:a16="http://schemas.microsoft.com/office/drawing/2014/main" id="{C41E2C26-2E9E-6949-BC19-6D5F91B5C431}"/>
              </a:ext>
            </a:extLst>
          </p:cNvPr>
          <p:cNvSpPr>
            <a:spLocks noGrp="1"/>
          </p:cNvSpPr>
          <p:nvPr>
            <p:ph type="body" sz="quarter" idx="15" hasCustomPrompt="1"/>
          </p:nvPr>
        </p:nvSpPr>
        <p:spPr>
          <a:xfrm>
            <a:off x="567167" y="2208962"/>
            <a:ext cx="320618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 name="TextBox 1">
            <a:extLst>
              <a:ext uri="{FF2B5EF4-FFF2-40B4-BE49-F238E27FC236}">
                <a16:creationId xmlns:a16="http://schemas.microsoft.com/office/drawing/2014/main" id="{1E377390-D491-E075-F5CA-E608690FF829}"/>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3ECF1200-5292-2872-7326-DC399A0C8A5A}"/>
              </a:ext>
            </a:extLst>
          </p:cNvPr>
          <p:cNvSpPr>
            <a:spLocks noGrp="1"/>
          </p:cNvSpPr>
          <p:nvPr>
            <p:ph type="body" sz="quarter" idx="20"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6" name="Picture 1">
            <a:extLst>
              <a:ext uri="{FF2B5EF4-FFF2-40B4-BE49-F238E27FC236}">
                <a16:creationId xmlns:a16="http://schemas.microsoft.com/office/drawing/2014/main" id="{928830BE-3F74-634A-AC7C-6B57B83A6AE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7" name="Text Placeholder 4">
            <a:extLst>
              <a:ext uri="{FF2B5EF4-FFF2-40B4-BE49-F238E27FC236}">
                <a16:creationId xmlns:a16="http://schemas.microsoft.com/office/drawing/2014/main" id="{4E34D7EA-1F36-10B3-186D-D64B73AEB8C6}"/>
              </a:ext>
            </a:extLst>
          </p:cNvPr>
          <p:cNvSpPr>
            <a:spLocks noGrp="1"/>
          </p:cNvSpPr>
          <p:nvPr>
            <p:ph type="body" sz="quarter" idx="18" hasCustomPrompt="1"/>
          </p:nvPr>
        </p:nvSpPr>
        <p:spPr>
          <a:xfrm>
            <a:off x="4385520" y="2797100"/>
            <a:ext cx="7318800" cy="325438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8" name="Text Placeholder 4">
            <a:extLst>
              <a:ext uri="{FF2B5EF4-FFF2-40B4-BE49-F238E27FC236}">
                <a16:creationId xmlns:a16="http://schemas.microsoft.com/office/drawing/2014/main" id="{AD7DDA7A-02EC-C547-B3BD-D12690EC703A}"/>
              </a:ext>
            </a:extLst>
          </p:cNvPr>
          <p:cNvSpPr>
            <a:spLocks noGrp="1"/>
          </p:cNvSpPr>
          <p:nvPr>
            <p:ph type="body" sz="quarter" idx="21" hasCustomPrompt="1"/>
          </p:nvPr>
        </p:nvSpPr>
        <p:spPr>
          <a:xfrm>
            <a:off x="4385519" y="2208962"/>
            <a:ext cx="731880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573426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_V4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59" y="-754666"/>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8" y="753826"/>
            <a:ext cx="4560425"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0" y="4710896"/>
            <a:ext cx="3004502" cy="3004502"/>
          </a:xfrm>
          <a:prstGeom prst="rect">
            <a:avLst/>
          </a:prstGeom>
        </p:spPr>
      </p:pic>
    </p:spTree>
    <p:extLst>
      <p:ext uri="{BB962C8B-B14F-4D97-AF65-F5344CB8AC3E}">
        <p14:creationId xmlns:p14="http://schemas.microsoft.com/office/powerpoint/2010/main" val="11586041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2_1/2 Container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7" y="1414462"/>
            <a:ext cx="5713147" cy="4846322"/>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solidFill>
                <a:srgbClr val="1E1E1E"/>
              </a:solidFill>
            </a:endParaRPr>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6178456" y="1414462"/>
            <a:ext cx="5713147" cy="4846322"/>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1" name="Text Placeholder 4">
            <a:extLst>
              <a:ext uri="{FF2B5EF4-FFF2-40B4-BE49-F238E27FC236}">
                <a16:creationId xmlns:a16="http://schemas.microsoft.com/office/drawing/2014/main" id="{6E7513E3-F9D7-9141-AC4F-114DC83E64DF}"/>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E2274A15-AFC0-CF45-961F-B3E9C0EDF259}"/>
              </a:ext>
            </a:extLst>
          </p:cNvPr>
          <p:cNvSpPr>
            <a:spLocks noGrp="1"/>
          </p:cNvSpPr>
          <p:nvPr>
            <p:ph type="body" sz="quarter" idx="17" hasCustomPrompt="1"/>
          </p:nvPr>
        </p:nvSpPr>
        <p:spPr>
          <a:xfrm>
            <a:off x="474695" y="2235079"/>
            <a:ext cx="5311418" cy="380690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4" name="Text Placeholder 4">
            <a:extLst>
              <a:ext uri="{FF2B5EF4-FFF2-40B4-BE49-F238E27FC236}">
                <a16:creationId xmlns:a16="http://schemas.microsoft.com/office/drawing/2014/main" id="{7D6C2D95-7646-4740-951F-2F4359FCC484}"/>
              </a:ext>
            </a:extLst>
          </p:cNvPr>
          <p:cNvSpPr>
            <a:spLocks noGrp="1"/>
          </p:cNvSpPr>
          <p:nvPr>
            <p:ph type="body" sz="quarter" idx="15" hasCustomPrompt="1"/>
          </p:nvPr>
        </p:nvSpPr>
        <p:spPr>
          <a:xfrm>
            <a:off x="474694" y="1646941"/>
            <a:ext cx="5311417"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5" name="Text Placeholder 4">
            <a:extLst>
              <a:ext uri="{FF2B5EF4-FFF2-40B4-BE49-F238E27FC236}">
                <a16:creationId xmlns:a16="http://schemas.microsoft.com/office/drawing/2014/main" id="{72D9AF64-D590-6647-A7B7-F2EC224F12C7}"/>
              </a:ext>
            </a:extLst>
          </p:cNvPr>
          <p:cNvSpPr>
            <a:spLocks noGrp="1"/>
          </p:cNvSpPr>
          <p:nvPr>
            <p:ph type="body" sz="quarter" idx="19" hasCustomPrompt="1"/>
          </p:nvPr>
        </p:nvSpPr>
        <p:spPr>
          <a:xfrm>
            <a:off x="6321964" y="2235079"/>
            <a:ext cx="5311418" cy="380690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6" name="Text Placeholder 4">
            <a:extLst>
              <a:ext uri="{FF2B5EF4-FFF2-40B4-BE49-F238E27FC236}">
                <a16:creationId xmlns:a16="http://schemas.microsoft.com/office/drawing/2014/main" id="{A3D9FA43-7EAA-C248-9329-08372A4F0B55}"/>
              </a:ext>
            </a:extLst>
          </p:cNvPr>
          <p:cNvSpPr>
            <a:spLocks noGrp="1"/>
          </p:cNvSpPr>
          <p:nvPr>
            <p:ph type="body" sz="quarter" idx="20" hasCustomPrompt="1"/>
          </p:nvPr>
        </p:nvSpPr>
        <p:spPr>
          <a:xfrm>
            <a:off x="6321961" y="1646941"/>
            <a:ext cx="5311417"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 name="TextBox 1">
            <a:extLst>
              <a:ext uri="{FF2B5EF4-FFF2-40B4-BE49-F238E27FC236}">
                <a16:creationId xmlns:a16="http://schemas.microsoft.com/office/drawing/2014/main" id="{B1C8BDB2-3D28-ACBB-B6B4-A58E2050E10A}"/>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8A7863D6-EEFB-81AE-41C3-DAC21BD58166}"/>
              </a:ext>
            </a:extLst>
          </p:cNvPr>
          <p:cNvSpPr>
            <a:spLocks noGrp="1"/>
          </p:cNvSpPr>
          <p:nvPr>
            <p:ph type="body" sz="quarter" idx="21"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6" name="Picture 1">
            <a:extLst>
              <a:ext uri="{FF2B5EF4-FFF2-40B4-BE49-F238E27FC236}">
                <a16:creationId xmlns:a16="http://schemas.microsoft.com/office/drawing/2014/main" id="{96DD3341-C8A5-BCA2-A139-21C10F3E9A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0963169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2_1/2 Container_V2">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7"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6"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1" y="2743178"/>
            <a:ext cx="5395346" cy="3240181"/>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4" y="2743178"/>
            <a:ext cx="5311418" cy="3240181"/>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4" y="2207916"/>
            <a:ext cx="5311417"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1" y="2207916"/>
            <a:ext cx="5395345"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 name="TextBox 1">
            <a:extLst>
              <a:ext uri="{FF2B5EF4-FFF2-40B4-BE49-F238E27FC236}">
                <a16:creationId xmlns:a16="http://schemas.microsoft.com/office/drawing/2014/main" id="{992C08A0-6FB1-F7C3-9DB9-17CC1699A9D8}"/>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923C9FF7-CE05-03E7-CD7D-434D4213270A}"/>
              </a:ext>
            </a:extLst>
          </p:cNvPr>
          <p:cNvSpPr>
            <a:spLocks noGrp="1"/>
          </p:cNvSpPr>
          <p:nvPr>
            <p:ph type="body" sz="quarter" idx="21"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4" name="Picture 1">
            <a:extLst>
              <a:ext uri="{FF2B5EF4-FFF2-40B4-BE49-F238E27FC236}">
                <a16:creationId xmlns:a16="http://schemas.microsoft.com/office/drawing/2014/main" id="{30BE5963-C6CA-D66E-EE6C-9E2F7E7033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42726754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2_1/3 Sections_V1">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A9F59D2-5673-8642-9D9B-5B0865B93D7A}"/>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2" name="TextBox 1">
            <a:extLst>
              <a:ext uri="{FF2B5EF4-FFF2-40B4-BE49-F238E27FC236}">
                <a16:creationId xmlns:a16="http://schemas.microsoft.com/office/drawing/2014/main" id="{F7D5FCFF-34E4-CA16-65E7-103055565384}"/>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A812AA44-935B-33B3-36D4-48AF666812BE}"/>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CA26AC7D-F3D9-4683-E0AB-23CA1A983B6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cxnSp>
        <p:nvCxnSpPr>
          <p:cNvPr id="3" name="Straight Connector 2">
            <a:extLst>
              <a:ext uri="{FF2B5EF4-FFF2-40B4-BE49-F238E27FC236}">
                <a16:creationId xmlns:a16="http://schemas.microsoft.com/office/drawing/2014/main" id="{243BF478-FB50-B51F-7D15-E2CBF0541131}"/>
              </a:ext>
            </a:extLst>
          </p:cNvPr>
          <p:cNvCxnSpPr>
            <a:cxnSpLocks/>
          </p:cNvCxnSpPr>
          <p:nvPr userDrawn="1"/>
        </p:nvCxnSpPr>
        <p:spPr>
          <a:xfrm>
            <a:off x="4176214"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887157D-D8F8-ECA5-DFBF-76FD57940757}"/>
              </a:ext>
            </a:extLst>
          </p:cNvPr>
          <p:cNvCxnSpPr>
            <a:cxnSpLocks/>
          </p:cNvCxnSpPr>
          <p:nvPr userDrawn="1"/>
        </p:nvCxnSpPr>
        <p:spPr>
          <a:xfrm>
            <a:off x="8058814"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4AE731B0-30D1-FD6B-23D9-623704DD9C29}"/>
              </a:ext>
            </a:extLst>
          </p:cNvPr>
          <p:cNvSpPr>
            <a:spLocks noGrp="1"/>
          </p:cNvSpPr>
          <p:nvPr>
            <p:ph type="body" sz="quarter" idx="25" hasCustomPrompt="1"/>
          </p:nvPr>
        </p:nvSpPr>
        <p:spPr>
          <a:xfrm>
            <a:off x="474694" y="1579678"/>
            <a:ext cx="352044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8" name="Text Placeholder 4">
            <a:extLst>
              <a:ext uri="{FF2B5EF4-FFF2-40B4-BE49-F238E27FC236}">
                <a16:creationId xmlns:a16="http://schemas.microsoft.com/office/drawing/2014/main" id="{9379C230-F19A-98B6-364D-993EDC9E8BE7}"/>
              </a:ext>
            </a:extLst>
          </p:cNvPr>
          <p:cNvSpPr>
            <a:spLocks noGrp="1"/>
          </p:cNvSpPr>
          <p:nvPr>
            <p:ph type="body" sz="quarter" idx="19" hasCustomPrompt="1"/>
          </p:nvPr>
        </p:nvSpPr>
        <p:spPr>
          <a:xfrm>
            <a:off x="474692" y="1968503"/>
            <a:ext cx="3520440" cy="4073953"/>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9" name="Text Placeholder 4">
            <a:extLst>
              <a:ext uri="{FF2B5EF4-FFF2-40B4-BE49-F238E27FC236}">
                <a16:creationId xmlns:a16="http://schemas.microsoft.com/office/drawing/2014/main" id="{4AD9D5FB-B9F3-E5B0-0751-519D1E572685}"/>
              </a:ext>
            </a:extLst>
          </p:cNvPr>
          <p:cNvSpPr>
            <a:spLocks noGrp="1"/>
          </p:cNvSpPr>
          <p:nvPr>
            <p:ph type="body" sz="quarter" idx="20" hasCustomPrompt="1"/>
          </p:nvPr>
        </p:nvSpPr>
        <p:spPr>
          <a:xfrm>
            <a:off x="4357294" y="1579678"/>
            <a:ext cx="352044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0" name="Text Placeholder 4">
            <a:extLst>
              <a:ext uri="{FF2B5EF4-FFF2-40B4-BE49-F238E27FC236}">
                <a16:creationId xmlns:a16="http://schemas.microsoft.com/office/drawing/2014/main" id="{B9C95B11-D85B-885A-9C89-A97EA081F5BB}"/>
              </a:ext>
            </a:extLst>
          </p:cNvPr>
          <p:cNvSpPr>
            <a:spLocks noGrp="1"/>
          </p:cNvSpPr>
          <p:nvPr>
            <p:ph type="body" sz="quarter" idx="21" hasCustomPrompt="1"/>
          </p:nvPr>
        </p:nvSpPr>
        <p:spPr>
          <a:xfrm>
            <a:off x="4357294" y="1968503"/>
            <a:ext cx="3520440" cy="4073953"/>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4" name="Text Placeholder 4">
            <a:extLst>
              <a:ext uri="{FF2B5EF4-FFF2-40B4-BE49-F238E27FC236}">
                <a16:creationId xmlns:a16="http://schemas.microsoft.com/office/drawing/2014/main" id="{F1C27EAE-C935-DF8C-3DA8-E1E788C59001}"/>
              </a:ext>
            </a:extLst>
          </p:cNvPr>
          <p:cNvSpPr>
            <a:spLocks noGrp="1"/>
          </p:cNvSpPr>
          <p:nvPr>
            <p:ph type="body" sz="quarter" idx="22" hasCustomPrompt="1"/>
          </p:nvPr>
        </p:nvSpPr>
        <p:spPr>
          <a:xfrm>
            <a:off x="8239894" y="1579678"/>
            <a:ext cx="352044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5" name="Text Placeholder 4">
            <a:extLst>
              <a:ext uri="{FF2B5EF4-FFF2-40B4-BE49-F238E27FC236}">
                <a16:creationId xmlns:a16="http://schemas.microsoft.com/office/drawing/2014/main" id="{D9FF93C7-1BF4-7E81-C172-CC41E2D50646}"/>
              </a:ext>
            </a:extLst>
          </p:cNvPr>
          <p:cNvSpPr>
            <a:spLocks noGrp="1"/>
          </p:cNvSpPr>
          <p:nvPr>
            <p:ph type="body" sz="quarter" idx="26" hasCustomPrompt="1"/>
          </p:nvPr>
        </p:nvSpPr>
        <p:spPr>
          <a:xfrm>
            <a:off x="8239895" y="1968503"/>
            <a:ext cx="3520440" cy="4073953"/>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Tree>
    <p:extLst>
      <p:ext uri="{BB962C8B-B14F-4D97-AF65-F5344CB8AC3E}">
        <p14:creationId xmlns:p14="http://schemas.microsoft.com/office/powerpoint/2010/main" val="258544292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2_1/3 Sections_V2">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0E8D1FC1-5806-FE98-FDB4-EE90F3F1D8A5}"/>
              </a:ext>
            </a:extLst>
          </p:cNvPr>
          <p:cNvSpPr/>
          <p:nvPr userDrawn="1"/>
        </p:nvSpPr>
        <p:spPr>
          <a:xfrm>
            <a:off x="335666" y="2042700"/>
            <a:ext cx="11555936"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2" name="TextBox 1">
            <a:extLst>
              <a:ext uri="{FF2B5EF4-FFF2-40B4-BE49-F238E27FC236}">
                <a16:creationId xmlns:a16="http://schemas.microsoft.com/office/drawing/2014/main" id="{F7D5FCFF-34E4-CA16-65E7-103055565384}"/>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A812AA44-935B-33B3-36D4-48AF666812BE}"/>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CA26AC7D-F3D9-4683-E0AB-23CA1A983B6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cxnSp>
        <p:nvCxnSpPr>
          <p:cNvPr id="3" name="Straight Connector 2">
            <a:extLst>
              <a:ext uri="{FF2B5EF4-FFF2-40B4-BE49-F238E27FC236}">
                <a16:creationId xmlns:a16="http://schemas.microsoft.com/office/drawing/2014/main" id="{243BF478-FB50-B51F-7D15-E2CBF0541131}"/>
              </a:ext>
            </a:extLst>
          </p:cNvPr>
          <p:cNvCxnSpPr>
            <a:cxnSpLocks/>
          </p:cNvCxnSpPr>
          <p:nvPr userDrawn="1"/>
        </p:nvCxnSpPr>
        <p:spPr>
          <a:xfrm>
            <a:off x="4176214" y="2207914"/>
            <a:ext cx="0" cy="3941202"/>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887157D-D8F8-ECA5-DFBF-76FD57940757}"/>
              </a:ext>
            </a:extLst>
          </p:cNvPr>
          <p:cNvCxnSpPr>
            <a:cxnSpLocks/>
          </p:cNvCxnSpPr>
          <p:nvPr userDrawn="1"/>
        </p:nvCxnSpPr>
        <p:spPr>
          <a:xfrm>
            <a:off x="8058814" y="2207914"/>
            <a:ext cx="0" cy="3941202"/>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4AE731B0-30D1-FD6B-23D9-623704DD9C29}"/>
              </a:ext>
            </a:extLst>
          </p:cNvPr>
          <p:cNvSpPr>
            <a:spLocks noGrp="1"/>
          </p:cNvSpPr>
          <p:nvPr>
            <p:ph type="body" sz="quarter" idx="25" hasCustomPrompt="1"/>
          </p:nvPr>
        </p:nvSpPr>
        <p:spPr>
          <a:xfrm>
            <a:off x="474694" y="2207916"/>
            <a:ext cx="352044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8" name="Text Placeholder 4">
            <a:extLst>
              <a:ext uri="{FF2B5EF4-FFF2-40B4-BE49-F238E27FC236}">
                <a16:creationId xmlns:a16="http://schemas.microsoft.com/office/drawing/2014/main" id="{9379C230-F19A-98B6-364D-993EDC9E8BE7}"/>
              </a:ext>
            </a:extLst>
          </p:cNvPr>
          <p:cNvSpPr>
            <a:spLocks noGrp="1"/>
          </p:cNvSpPr>
          <p:nvPr>
            <p:ph type="body" sz="quarter" idx="19" hasCustomPrompt="1"/>
          </p:nvPr>
        </p:nvSpPr>
        <p:spPr>
          <a:xfrm>
            <a:off x="474692" y="2656499"/>
            <a:ext cx="3520440" cy="3492619"/>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9" name="Text Placeholder 4">
            <a:extLst>
              <a:ext uri="{FF2B5EF4-FFF2-40B4-BE49-F238E27FC236}">
                <a16:creationId xmlns:a16="http://schemas.microsoft.com/office/drawing/2014/main" id="{4AD9D5FB-B9F3-E5B0-0751-519D1E572685}"/>
              </a:ext>
            </a:extLst>
          </p:cNvPr>
          <p:cNvSpPr>
            <a:spLocks noGrp="1"/>
          </p:cNvSpPr>
          <p:nvPr>
            <p:ph type="body" sz="quarter" idx="20" hasCustomPrompt="1"/>
          </p:nvPr>
        </p:nvSpPr>
        <p:spPr>
          <a:xfrm>
            <a:off x="4357294" y="2207916"/>
            <a:ext cx="352044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0" name="Text Placeholder 4">
            <a:extLst>
              <a:ext uri="{FF2B5EF4-FFF2-40B4-BE49-F238E27FC236}">
                <a16:creationId xmlns:a16="http://schemas.microsoft.com/office/drawing/2014/main" id="{B9C95B11-D85B-885A-9C89-A97EA081F5BB}"/>
              </a:ext>
            </a:extLst>
          </p:cNvPr>
          <p:cNvSpPr>
            <a:spLocks noGrp="1"/>
          </p:cNvSpPr>
          <p:nvPr>
            <p:ph type="body" sz="quarter" idx="21" hasCustomPrompt="1"/>
          </p:nvPr>
        </p:nvSpPr>
        <p:spPr>
          <a:xfrm>
            <a:off x="4357294" y="2656499"/>
            <a:ext cx="3520440" cy="3492619"/>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4" name="Text Placeholder 4">
            <a:extLst>
              <a:ext uri="{FF2B5EF4-FFF2-40B4-BE49-F238E27FC236}">
                <a16:creationId xmlns:a16="http://schemas.microsoft.com/office/drawing/2014/main" id="{F1C27EAE-C935-DF8C-3DA8-E1E788C59001}"/>
              </a:ext>
            </a:extLst>
          </p:cNvPr>
          <p:cNvSpPr>
            <a:spLocks noGrp="1"/>
          </p:cNvSpPr>
          <p:nvPr>
            <p:ph type="body" sz="quarter" idx="22" hasCustomPrompt="1"/>
          </p:nvPr>
        </p:nvSpPr>
        <p:spPr>
          <a:xfrm>
            <a:off x="8239894" y="2207916"/>
            <a:ext cx="352044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5" name="Text Placeholder 4">
            <a:extLst>
              <a:ext uri="{FF2B5EF4-FFF2-40B4-BE49-F238E27FC236}">
                <a16:creationId xmlns:a16="http://schemas.microsoft.com/office/drawing/2014/main" id="{D9FF93C7-1BF4-7E81-C172-CC41E2D50646}"/>
              </a:ext>
            </a:extLst>
          </p:cNvPr>
          <p:cNvSpPr>
            <a:spLocks noGrp="1"/>
          </p:cNvSpPr>
          <p:nvPr>
            <p:ph type="body" sz="quarter" idx="26" hasCustomPrompt="1"/>
          </p:nvPr>
        </p:nvSpPr>
        <p:spPr>
          <a:xfrm>
            <a:off x="8239895" y="2656499"/>
            <a:ext cx="3520440" cy="3492619"/>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7" name="Text Placeholder 4">
            <a:extLst>
              <a:ext uri="{FF2B5EF4-FFF2-40B4-BE49-F238E27FC236}">
                <a16:creationId xmlns:a16="http://schemas.microsoft.com/office/drawing/2014/main" id="{78996D5E-854F-831A-3219-96D292464A5C}"/>
              </a:ext>
            </a:extLst>
          </p:cNvPr>
          <p:cNvSpPr>
            <a:spLocks noGrp="1"/>
          </p:cNvSpPr>
          <p:nvPr>
            <p:ph type="body" sz="quarter" idx="27" hasCustomPrompt="1"/>
          </p:nvPr>
        </p:nvSpPr>
        <p:spPr>
          <a:xfrm>
            <a:off x="474693" y="1117400"/>
            <a:ext cx="10718241"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Tree>
    <p:extLst>
      <p:ext uri="{BB962C8B-B14F-4D97-AF65-F5344CB8AC3E}">
        <p14:creationId xmlns:p14="http://schemas.microsoft.com/office/powerpoint/2010/main" val="11885271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2_1/4 Sections_V1">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A9F59D2-5673-8642-9D9B-5B0865B93D7A}"/>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cxnSp>
        <p:nvCxnSpPr>
          <p:cNvPr id="14" name="Straight Connector 13">
            <a:extLst>
              <a:ext uri="{FF2B5EF4-FFF2-40B4-BE49-F238E27FC236}">
                <a16:creationId xmlns:a16="http://schemas.microsoft.com/office/drawing/2014/main" id="{4FC09F8C-3F96-A34B-BCCA-49D2E2295ABE}"/>
              </a:ext>
            </a:extLst>
          </p:cNvPr>
          <p:cNvCxnSpPr>
            <a:cxnSpLocks/>
          </p:cNvCxnSpPr>
          <p:nvPr userDrawn="1"/>
        </p:nvCxnSpPr>
        <p:spPr>
          <a:xfrm>
            <a:off x="3211956"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82F4BE1-BC3B-0E4E-A15A-0A3AC5E3EE05}"/>
              </a:ext>
            </a:extLst>
          </p:cNvPr>
          <p:cNvCxnSpPr>
            <a:cxnSpLocks/>
          </p:cNvCxnSpPr>
          <p:nvPr userDrawn="1"/>
        </p:nvCxnSpPr>
        <p:spPr>
          <a:xfrm>
            <a:off x="6085903"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042C53E-0BBC-FC4B-BC27-5C9E5FEA6D5D}"/>
              </a:ext>
            </a:extLst>
          </p:cNvPr>
          <p:cNvCxnSpPr>
            <a:cxnSpLocks/>
          </p:cNvCxnSpPr>
          <p:nvPr userDrawn="1"/>
        </p:nvCxnSpPr>
        <p:spPr>
          <a:xfrm>
            <a:off x="8973632" y="1579019"/>
            <a:ext cx="0" cy="4570099"/>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4" y="1579678"/>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5" y="2028259"/>
            <a:ext cx="2650039" cy="4120857"/>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BDD459AE-8F46-AA47-96C6-D94A9E48F444}"/>
              </a:ext>
            </a:extLst>
          </p:cNvPr>
          <p:cNvSpPr>
            <a:spLocks noGrp="1"/>
          </p:cNvSpPr>
          <p:nvPr>
            <p:ph type="body" sz="quarter" idx="19" hasCustomPrompt="1"/>
          </p:nvPr>
        </p:nvSpPr>
        <p:spPr>
          <a:xfrm>
            <a:off x="3348637" y="1579678"/>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6" name="Text Placeholder 4">
            <a:extLst>
              <a:ext uri="{FF2B5EF4-FFF2-40B4-BE49-F238E27FC236}">
                <a16:creationId xmlns:a16="http://schemas.microsoft.com/office/drawing/2014/main" id="{B62C6EE0-9F1F-A04E-B745-72DB0A597AC2}"/>
              </a:ext>
            </a:extLst>
          </p:cNvPr>
          <p:cNvSpPr>
            <a:spLocks noGrp="1"/>
          </p:cNvSpPr>
          <p:nvPr>
            <p:ph type="body" sz="quarter" idx="20" hasCustomPrompt="1"/>
          </p:nvPr>
        </p:nvSpPr>
        <p:spPr>
          <a:xfrm>
            <a:off x="3348638" y="2028259"/>
            <a:ext cx="2650039" cy="4120857"/>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0" name="Text Placeholder 4">
            <a:extLst>
              <a:ext uri="{FF2B5EF4-FFF2-40B4-BE49-F238E27FC236}">
                <a16:creationId xmlns:a16="http://schemas.microsoft.com/office/drawing/2014/main" id="{9AD2241C-8AF4-0B44-9C15-E4415A986821}"/>
              </a:ext>
            </a:extLst>
          </p:cNvPr>
          <p:cNvSpPr>
            <a:spLocks noGrp="1"/>
          </p:cNvSpPr>
          <p:nvPr>
            <p:ph type="body" sz="quarter" idx="21" hasCustomPrompt="1"/>
          </p:nvPr>
        </p:nvSpPr>
        <p:spPr>
          <a:xfrm>
            <a:off x="6222580" y="1579678"/>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1" name="Text Placeholder 4">
            <a:extLst>
              <a:ext uri="{FF2B5EF4-FFF2-40B4-BE49-F238E27FC236}">
                <a16:creationId xmlns:a16="http://schemas.microsoft.com/office/drawing/2014/main" id="{FD29387E-286C-F749-95B2-41C7EE511439}"/>
              </a:ext>
            </a:extLst>
          </p:cNvPr>
          <p:cNvSpPr>
            <a:spLocks noGrp="1"/>
          </p:cNvSpPr>
          <p:nvPr>
            <p:ph type="body" sz="quarter" idx="22" hasCustomPrompt="1"/>
          </p:nvPr>
        </p:nvSpPr>
        <p:spPr>
          <a:xfrm>
            <a:off x="6222581" y="2028259"/>
            <a:ext cx="2650039" cy="4120857"/>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2" name="Text Placeholder 4">
            <a:extLst>
              <a:ext uri="{FF2B5EF4-FFF2-40B4-BE49-F238E27FC236}">
                <a16:creationId xmlns:a16="http://schemas.microsoft.com/office/drawing/2014/main" id="{E7DFF7A9-52A1-EA47-8405-969283B25FB3}"/>
              </a:ext>
            </a:extLst>
          </p:cNvPr>
          <p:cNvSpPr>
            <a:spLocks noGrp="1"/>
          </p:cNvSpPr>
          <p:nvPr>
            <p:ph type="body" sz="quarter" idx="23" hasCustomPrompt="1"/>
          </p:nvPr>
        </p:nvSpPr>
        <p:spPr>
          <a:xfrm>
            <a:off x="9110305" y="1579678"/>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3" name="Text Placeholder 4">
            <a:extLst>
              <a:ext uri="{FF2B5EF4-FFF2-40B4-BE49-F238E27FC236}">
                <a16:creationId xmlns:a16="http://schemas.microsoft.com/office/drawing/2014/main" id="{F5962A19-0C93-1140-82A1-91833AE6CE6F}"/>
              </a:ext>
            </a:extLst>
          </p:cNvPr>
          <p:cNvSpPr>
            <a:spLocks noGrp="1"/>
          </p:cNvSpPr>
          <p:nvPr>
            <p:ph type="body" sz="quarter" idx="24" hasCustomPrompt="1"/>
          </p:nvPr>
        </p:nvSpPr>
        <p:spPr>
          <a:xfrm>
            <a:off x="9110306" y="2028259"/>
            <a:ext cx="2650039" cy="4120857"/>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 name="TextBox 1">
            <a:extLst>
              <a:ext uri="{FF2B5EF4-FFF2-40B4-BE49-F238E27FC236}">
                <a16:creationId xmlns:a16="http://schemas.microsoft.com/office/drawing/2014/main" id="{F7D5FCFF-34E4-CA16-65E7-103055565384}"/>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A812AA44-935B-33B3-36D4-48AF666812BE}"/>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CA26AC7D-F3D9-4683-E0AB-23CA1A983B6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3841563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2_1/4 Sections_V2">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482098F-4AA0-4E4F-8299-40EBE54067B5}"/>
              </a:ext>
            </a:extLst>
          </p:cNvPr>
          <p:cNvSpPr/>
          <p:nvPr userDrawn="1"/>
        </p:nvSpPr>
        <p:spPr>
          <a:xfrm>
            <a:off x="335666" y="2042700"/>
            <a:ext cx="11555936"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cxnSp>
        <p:nvCxnSpPr>
          <p:cNvPr id="6" name="Straight Connector 5">
            <a:extLst>
              <a:ext uri="{FF2B5EF4-FFF2-40B4-BE49-F238E27FC236}">
                <a16:creationId xmlns:a16="http://schemas.microsoft.com/office/drawing/2014/main" id="{6E325A94-E49A-0C49-8F25-7128C6100FEF}"/>
              </a:ext>
            </a:extLst>
          </p:cNvPr>
          <p:cNvCxnSpPr>
            <a:cxnSpLocks/>
          </p:cNvCxnSpPr>
          <p:nvPr userDrawn="1"/>
        </p:nvCxnSpPr>
        <p:spPr>
          <a:xfrm>
            <a:off x="3211956"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F3B85CD-BD38-2445-BB08-3FFC22E453D5}"/>
              </a:ext>
            </a:extLst>
          </p:cNvPr>
          <p:cNvCxnSpPr>
            <a:cxnSpLocks/>
          </p:cNvCxnSpPr>
          <p:nvPr userDrawn="1"/>
        </p:nvCxnSpPr>
        <p:spPr>
          <a:xfrm>
            <a:off x="6085903"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76A5561-9A88-A44B-91A3-55BE3CF49041}"/>
              </a:ext>
            </a:extLst>
          </p:cNvPr>
          <p:cNvCxnSpPr>
            <a:cxnSpLocks/>
          </p:cNvCxnSpPr>
          <p:nvPr userDrawn="1"/>
        </p:nvCxnSpPr>
        <p:spPr>
          <a:xfrm>
            <a:off x="8973632" y="2171448"/>
            <a:ext cx="0" cy="3977668"/>
          </a:xfrm>
          <a:prstGeom prst="line">
            <a:avLst/>
          </a:prstGeom>
          <a:ln w="6350">
            <a:solidFill>
              <a:schemeClr val="bg2">
                <a:lumMod val="9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B07E8734-6ACB-1B48-A718-FBF0EEB76D6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6" name="Text Placeholder 4">
            <a:extLst>
              <a:ext uri="{FF2B5EF4-FFF2-40B4-BE49-F238E27FC236}">
                <a16:creationId xmlns:a16="http://schemas.microsoft.com/office/drawing/2014/main" id="{855DD65E-15CF-2940-A1F4-2E4CA35A4D81}"/>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8" name="Text Placeholder 4">
            <a:extLst>
              <a:ext uri="{FF2B5EF4-FFF2-40B4-BE49-F238E27FC236}">
                <a16:creationId xmlns:a16="http://schemas.microsoft.com/office/drawing/2014/main" id="{FEF5A215-E525-104B-BFF7-A3832E178492}"/>
              </a:ext>
            </a:extLst>
          </p:cNvPr>
          <p:cNvSpPr>
            <a:spLocks noGrp="1"/>
          </p:cNvSpPr>
          <p:nvPr>
            <p:ph type="body" sz="quarter" idx="15" hasCustomPrompt="1"/>
          </p:nvPr>
        </p:nvSpPr>
        <p:spPr>
          <a:xfrm>
            <a:off x="474694" y="2207916"/>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9" name="Text Placeholder 4">
            <a:extLst>
              <a:ext uri="{FF2B5EF4-FFF2-40B4-BE49-F238E27FC236}">
                <a16:creationId xmlns:a16="http://schemas.microsoft.com/office/drawing/2014/main" id="{5E538546-F1C3-334E-97DA-FC6C1CA2267C}"/>
              </a:ext>
            </a:extLst>
          </p:cNvPr>
          <p:cNvSpPr>
            <a:spLocks noGrp="1"/>
          </p:cNvSpPr>
          <p:nvPr>
            <p:ph type="body" sz="quarter" idx="18" hasCustomPrompt="1"/>
          </p:nvPr>
        </p:nvSpPr>
        <p:spPr>
          <a:xfrm>
            <a:off x="474695" y="2656499"/>
            <a:ext cx="2650039" cy="3492619"/>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2" name="Text Placeholder 4">
            <a:extLst>
              <a:ext uri="{FF2B5EF4-FFF2-40B4-BE49-F238E27FC236}">
                <a16:creationId xmlns:a16="http://schemas.microsoft.com/office/drawing/2014/main" id="{1D3064C4-2F2E-6142-BC42-C2FF8FAFB9BB}"/>
              </a:ext>
            </a:extLst>
          </p:cNvPr>
          <p:cNvSpPr>
            <a:spLocks noGrp="1"/>
          </p:cNvSpPr>
          <p:nvPr>
            <p:ph type="body" sz="quarter" idx="19" hasCustomPrompt="1"/>
          </p:nvPr>
        </p:nvSpPr>
        <p:spPr>
          <a:xfrm>
            <a:off x="3348637" y="2207916"/>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3" name="Text Placeholder 4">
            <a:extLst>
              <a:ext uri="{FF2B5EF4-FFF2-40B4-BE49-F238E27FC236}">
                <a16:creationId xmlns:a16="http://schemas.microsoft.com/office/drawing/2014/main" id="{7E9E80A5-DAA9-234A-A908-0A69716F739D}"/>
              </a:ext>
            </a:extLst>
          </p:cNvPr>
          <p:cNvSpPr>
            <a:spLocks noGrp="1"/>
          </p:cNvSpPr>
          <p:nvPr>
            <p:ph type="body" sz="quarter" idx="20" hasCustomPrompt="1"/>
          </p:nvPr>
        </p:nvSpPr>
        <p:spPr>
          <a:xfrm>
            <a:off x="3348638" y="2656499"/>
            <a:ext cx="2650039" cy="3492619"/>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4" name="Text Placeholder 4">
            <a:extLst>
              <a:ext uri="{FF2B5EF4-FFF2-40B4-BE49-F238E27FC236}">
                <a16:creationId xmlns:a16="http://schemas.microsoft.com/office/drawing/2014/main" id="{88DBCBF3-CF5A-1F47-AD0A-2982EB9E1D65}"/>
              </a:ext>
            </a:extLst>
          </p:cNvPr>
          <p:cNvSpPr>
            <a:spLocks noGrp="1"/>
          </p:cNvSpPr>
          <p:nvPr>
            <p:ph type="body" sz="quarter" idx="21" hasCustomPrompt="1"/>
          </p:nvPr>
        </p:nvSpPr>
        <p:spPr>
          <a:xfrm>
            <a:off x="6222580" y="2207916"/>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5" name="Text Placeholder 4">
            <a:extLst>
              <a:ext uri="{FF2B5EF4-FFF2-40B4-BE49-F238E27FC236}">
                <a16:creationId xmlns:a16="http://schemas.microsoft.com/office/drawing/2014/main" id="{903B0A64-65C7-3543-8158-2DCEC892F683}"/>
              </a:ext>
            </a:extLst>
          </p:cNvPr>
          <p:cNvSpPr>
            <a:spLocks noGrp="1"/>
          </p:cNvSpPr>
          <p:nvPr>
            <p:ph type="body" sz="quarter" idx="22" hasCustomPrompt="1"/>
          </p:nvPr>
        </p:nvSpPr>
        <p:spPr>
          <a:xfrm>
            <a:off x="6222581" y="2656499"/>
            <a:ext cx="2650039" cy="3492619"/>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17" name="Text Placeholder 4">
            <a:extLst>
              <a:ext uri="{FF2B5EF4-FFF2-40B4-BE49-F238E27FC236}">
                <a16:creationId xmlns:a16="http://schemas.microsoft.com/office/drawing/2014/main" id="{3998B449-933E-6B46-9C0E-00BABDE93429}"/>
              </a:ext>
            </a:extLst>
          </p:cNvPr>
          <p:cNvSpPr>
            <a:spLocks noGrp="1"/>
          </p:cNvSpPr>
          <p:nvPr>
            <p:ph type="body" sz="quarter" idx="23" hasCustomPrompt="1"/>
          </p:nvPr>
        </p:nvSpPr>
        <p:spPr>
          <a:xfrm>
            <a:off x="9110305" y="2207916"/>
            <a:ext cx="2650042"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0" name="Text Placeholder 4">
            <a:extLst>
              <a:ext uri="{FF2B5EF4-FFF2-40B4-BE49-F238E27FC236}">
                <a16:creationId xmlns:a16="http://schemas.microsoft.com/office/drawing/2014/main" id="{4FA3CA78-0713-C549-8D88-33ED8B7E84C0}"/>
              </a:ext>
            </a:extLst>
          </p:cNvPr>
          <p:cNvSpPr>
            <a:spLocks noGrp="1"/>
          </p:cNvSpPr>
          <p:nvPr>
            <p:ph type="body" sz="quarter" idx="24" hasCustomPrompt="1"/>
          </p:nvPr>
        </p:nvSpPr>
        <p:spPr>
          <a:xfrm>
            <a:off x="9110306" y="2656499"/>
            <a:ext cx="2650039" cy="3492619"/>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can also be placed here instead of text</a:t>
            </a:r>
          </a:p>
        </p:txBody>
      </p:sp>
      <p:sp>
        <p:nvSpPr>
          <p:cNvPr id="2" name="TextBox 1">
            <a:extLst>
              <a:ext uri="{FF2B5EF4-FFF2-40B4-BE49-F238E27FC236}">
                <a16:creationId xmlns:a16="http://schemas.microsoft.com/office/drawing/2014/main" id="{17C60B99-A846-3141-A011-D61098356153}"/>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235AE6BB-D27D-9EB4-90A7-5E767D1A0B96}"/>
              </a:ext>
            </a:extLst>
          </p:cNvPr>
          <p:cNvSpPr>
            <a:spLocks noGrp="1"/>
          </p:cNvSpPr>
          <p:nvPr>
            <p:ph type="body" sz="quarter" idx="25"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9" name="Picture 1">
            <a:extLst>
              <a:ext uri="{FF2B5EF4-FFF2-40B4-BE49-F238E27FC236}">
                <a16:creationId xmlns:a16="http://schemas.microsoft.com/office/drawing/2014/main" id="{D12DF5AF-75BB-D266-41E8-37B4E260216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33104609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2_3 Ideas">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5" y="3091159"/>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4235217" y="3091158"/>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7995740" y="3091159"/>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5"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4235218"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7995740"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5" name="Text Placeholder 4">
            <a:extLst>
              <a:ext uri="{FF2B5EF4-FFF2-40B4-BE49-F238E27FC236}">
                <a16:creationId xmlns:a16="http://schemas.microsoft.com/office/drawing/2014/main" id="{9200CA25-2EB6-C546-B8A5-29C8637E1574}"/>
              </a:ext>
            </a:extLst>
          </p:cNvPr>
          <p:cNvSpPr>
            <a:spLocks noGrp="1"/>
          </p:cNvSpPr>
          <p:nvPr>
            <p:ph type="body" sz="quarter" idx="17" hasCustomPrompt="1"/>
          </p:nvPr>
        </p:nvSpPr>
        <p:spPr>
          <a:xfrm>
            <a:off x="474695" y="1016458"/>
            <a:ext cx="10718239" cy="447929"/>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p:txBody>
      </p:sp>
      <p:sp>
        <p:nvSpPr>
          <p:cNvPr id="17" name="Text Placeholder 4">
            <a:extLst>
              <a:ext uri="{FF2B5EF4-FFF2-40B4-BE49-F238E27FC236}">
                <a16:creationId xmlns:a16="http://schemas.microsoft.com/office/drawing/2014/main" id="{C6E8022B-1A8B-2E49-B436-79782AF71B9B}"/>
              </a:ext>
            </a:extLst>
          </p:cNvPr>
          <p:cNvSpPr>
            <a:spLocks noGrp="1"/>
          </p:cNvSpPr>
          <p:nvPr>
            <p:ph type="body" sz="quarter" idx="26" hasCustomPrompt="1"/>
          </p:nvPr>
        </p:nvSpPr>
        <p:spPr>
          <a:xfrm>
            <a:off x="474695"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8FC2E49C-6804-0B4F-94E3-86080C2809AE}"/>
              </a:ext>
            </a:extLst>
          </p:cNvPr>
          <p:cNvSpPr>
            <a:spLocks noGrp="1"/>
          </p:cNvSpPr>
          <p:nvPr>
            <p:ph type="body" sz="quarter" idx="27" hasCustomPrompt="1"/>
          </p:nvPr>
        </p:nvSpPr>
        <p:spPr>
          <a:xfrm>
            <a:off x="4235216"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D311BDD5-5B98-E647-AD7A-F5117CCF57EB}"/>
              </a:ext>
            </a:extLst>
          </p:cNvPr>
          <p:cNvSpPr>
            <a:spLocks noGrp="1"/>
          </p:cNvSpPr>
          <p:nvPr>
            <p:ph type="body" sz="quarter" idx="28" hasCustomPrompt="1"/>
          </p:nvPr>
        </p:nvSpPr>
        <p:spPr>
          <a:xfrm>
            <a:off x="7995740"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 name="TextBox 1">
            <a:extLst>
              <a:ext uri="{FF2B5EF4-FFF2-40B4-BE49-F238E27FC236}">
                <a16:creationId xmlns:a16="http://schemas.microsoft.com/office/drawing/2014/main" id="{9ADA072D-A4AD-B0F4-8251-AF4A021E25BA}"/>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0A55D350-F02D-5D7E-A764-E5E30A073EF9}"/>
              </a:ext>
            </a:extLst>
          </p:cNvPr>
          <p:cNvSpPr>
            <a:spLocks noGrp="1"/>
          </p:cNvSpPr>
          <p:nvPr>
            <p:ph type="body" sz="quarter" idx="29"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47F8CDA3-421E-CD49-FC72-3C7BE9E9D16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40756520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2_4 Ideas_Vertical">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5" y="3158517"/>
            <a:ext cx="2519515"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3284490" y="3158516"/>
            <a:ext cx="2519515"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6093770" y="3158517"/>
            <a:ext cx="2519515"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5" y="1366963"/>
            <a:ext cx="2519515"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3284490" y="1366963"/>
            <a:ext cx="2519515"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6093770" y="1366963"/>
            <a:ext cx="2519515"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31" name="Text Placeholder 4">
            <a:extLst>
              <a:ext uri="{FF2B5EF4-FFF2-40B4-BE49-F238E27FC236}">
                <a16:creationId xmlns:a16="http://schemas.microsoft.com/office/drawing/2014/main" id="{B8D61C80-C7C7-A947-B8E8-AF7BC3E3AC0B}"/>
              </a:ext>
            </a:extLst>
          </p:cNvPr>
          <p:cNvSpPr>
            <a:spLocks noGrp="1"/>
          </p:cNvSpPr>
          <p:nvPr>
            <p:ph type="body" sz="quarter" idx="39" hasCustomPrompt="1"/>
          </p:nvPr>
        </p:nvSpPr>
        <p:spPr>
          <a:xfrm>
            <a:off x="8901334" y="3158517"/>
            <a:ext cx="2519515"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33" name="Picture Placeholder 31">
            <a:extLst>
              <a:ext uri="{FF2B5EF4-FFF2-40B4-BE49-F238E27FC236}">
                <a16:creationId xmlns:a16="http://schemas.microsoft.com/office/drawing/2014/main" id="{3C89305C-41EB-0840-97F3-E61C4774D840}"/>
              </a:ext>
            </a:extLst>
          </p:cNvPr>
          <p:cNvSpPr>
            <a:spLocks noGrp="1"/>
          </p:cNvSpPr>
          <p:nvPr>
            <p:ph type="pic" sz="quarter" idx="40" hasCustomPrompt="1"/>
          </p:nvPr>
        </p:nvSpPr>
        <p:spPr>
          <a:xfrm>
            <a:off x="8901334" y="1366963"/>
            <a:ext cx="2519515"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7" name="Text Placeholder 4">
            <a:extLst>
              <a:ext uri="{FF2B5EF4-FFF2-40B4-BE49-F238E27FC236}">
                <a16:creationId xmlns:a16="http://schemas.microsoft.com/office/drawing/2014/main" id="{55A1FE00-C9CE-2546-8C87-8240AF9CDA58}"/>
              </a:ext>
            </a:extLst>
          </p:cNvPr>
          <p:cNvSpPr>
            <a:spLocks noGrp="1"/>
          </p:cNvSpPr>
          <p:nvPr>
            <p:ph type="body" sz="quarter" idx="26" hasCustomPrompt="1"/>
          </p:nvPr>
        </p:nvSpPr>
        <p:spPr>
          <a:xfrm>
            <a:off x="474695" y="3698359"/>
            <a:ext cx="2519515"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02945BEF-FD54-5A4F-9A81-9BD0EF86D73C}"/>
              </a:ext>
            </a:extLst>
          </p:cNvPr>
          <p:cNvSpPr>
            <a:spLocks noGrp="1"/>
          </p:cNvSpPr>
          <p:nvPr>
            <p:ph type="body" sz="quarter" idx="41" hasCustomPrompt="1"/>
          </p:nvPr>
        </p:nvSpPr>
        <p:spPr>
          <a:xfrm>
            <a:off x="3282259" y="3698359"/>
            <a:ext cx="2519515"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139FB3AD-3B74-9848-AE29-C10C63A80734}"/>
              </a:ext>
            </a:extLst>
          </p:cNvPr>
          <p:cNvSpPr>
            <a:spLocks noGrp="1"/>
          </p:cNvSpPr>
          <p:nvPr>
            <p:ph type="body" sz="quarter" idx="42" hasCustomPrompt="1"/>
          </p:nvPr>
        </p:nvSpPr>
        <p:spPr>
          <a:xfrm>
            <a:off x="6093770" y="3698359"/>
            <a:ext cx="2519515"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0" name="Text Placeholder 4">
            <a:extLst>
              <a:ext uri="{FF2B5EF4-FFF2-40B4-BE49-F238E27FC236}">
                <a16:creationId xmlns:a16="http://schemas.microsoft.com/office/drawing/2014/main" id="{59CB2515-0A28-6A48-B449-6B7CDEB48F6A}"/>
              </a:ext>
            </a:extLst>
          </p:cNvPr>
          <p:cNvSpPr>
            <a:spLocks noGrp="1"/>
          </p:cNvSpPr>
          <p:nvPr>
            <p:ph type="body" sz="quarter" idx="43" hasCustomPrompt="1"/>
          </p:nvPr>
        </p:nvSpPr>
        <p:spPr>
          <a:xfrm>
            <a:off x="8901333" y="3698359"/>
            <a:ext cx="2519515"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 name="TextBox 1">
            <a:extLst>
              <a:ext uri="{FF2B5EF4-FFF2-40B4-BE49-F238E27FC236}">
                <a16:creationId xmlns:a16="http://schemas.microsoft.com/office/drawing/2014/main" id="{0DB2A9B9-1C96-3A13-15FE-90A90EB2A6EA}"/>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BCB75381-719F-69FB-5A08-F4BFF87DEE54}"/>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2B93145D-8E5A-8C46-26E4-54C0D5416B0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30668219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2_4 Ideas_Horizontal">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C4469257-1DB7-2149-87DA-21032C6712C1}"/>
              </a:ext>
            </a:extLst>
          </p:cNvPr>
          <p:cNvSpPr>
            <a:spLocks noGrp="1"/>
          </p:cNvSpPr>
          <p:nvPr>
            <p:ph type="body" sz="quarter" idx="18" hasCustomPrompt="1"/>
          </p:nvPr>
        </p:nvSpPr>
        <p:spPr>
          <a:xfrm>
            <a:off x="2814367" y="1932698"/>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Brief paragraph describing the above title &gt;</a:t>
            </a:r>
          </a:p>
        </p:txBody>
      </p:sp>
      <p:sp>
        <p:nvSpPr>
          <p:cNvPr id="31" name="Text Placeholder 4">
            <a:extLst>
              <a:ext uri="{FF2B5EF4-FFF2-40B4-BE49-F238E27FC236}">
                <a16:creationId xmlns:a16="http://schemas.microsoft.com/office/drawing/2014/main" id="{6930371A-FFE7-5443-B8CB-CDD94247BCA3}"/>
              </a:ext>
            </a:extLst>
          </p:cNvPr>
          <p:cNvSpPr>
            <a:spLocks noGrp="1"/>
          </p:cNvSpPr>
          <p:nvPr>
            <p:ph type="body" sz="quarter" idx="21" hasCustomPrompt="1"/>
          </p:nvPr>
        </p:nvSpPr>
        <p:spPr>
          <a:xfrm>
            <a:off x="2814366" y="1428868"/>
            <a:ext cx="274237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33" name="Picture Placeholder 31">
            <a:extLst>
              <a:ext uri="{FF2B5EF4-FFF2-40B4-BE49-F238E27FC236}">
                <a16:creationId xmlns:a16="http://schemas.microsoft.com/office/drawing/2014/main" id="{A690D148-3930-CE42-ADCF-BFE8B0EF88FD}"/>
              </a:ext>
            </a:extLst>
          </p:cNvPr>
          <p:cNvSpPr>
            <a:spLocks noGrp="1"/>
          </p:cNvSpPr>
          <p:nvPr>
            <p:ph type="pic" sz="quarter" idx="22" hasCustomPrompt="1"/>
          </p:nvPr>
        </p:nvSpPr>
        <p:spPr>
          <a:xfrm>
            <a:off x="474694" y="1428868"/>
            <a:ext cx="2154206"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4" name="Picture Placeholder 31">
            <a:extLst>
              <a:ext uri="{FF2B5EF4-FFF2-40B4-BE49-F238E27FC236}">
                <a16:creationId xmlns:a16="http://schemas.microsoft.com/office/drawing/2014/main" id="{402575F2-2B6E-4848-94CB-C3CAC48F6F24}"/>
              </a:ext>
            </a:extLst>
          </p:cNvPr>
          <p:cNvSpPr>
            <a:spLocks noGrp="1"/>
          </p:cNvSpPr>
          <p:nvPr>
            <p:ph type="pic" sz="quarter" idx="23" hasCustomPrompt="1"/>
          </p:nvPr>
        </p:nvSpPr>
        <p:spPr>
          <a:xfrm>
            <a:off x="474694" y="3700837"/>
            <a:ext cx="2154206"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7" name="Text Placeholder 4">
            <a:extLst>
              <a:ext uri="{FF2B5EF4-FFF2-40B4-BE49-F238E27FC236}">
                <a16:creationId xmlns:a16="http://schemas.microsoft.com/office/drawing/2014/main" id="{F899C503-812F-BF4D-B8B9-A4B0483C7BDE}"/>
              </a:ext>
            </a:extLst>
          </p:cNvPr>
          <p:cNvSpPr>
            <a:spLocks noGrp="1"/>
          </p:cNvSpPr>
          <p:nvPr>
            <p:ph type="body" sz="quarter" idx="25"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38" name="Picture Placeholder 31">
            <a:extLst>
              <a:ext uri="{FF2B5EF4-FFF2-40B4-BE49-F238E27FC236}">
                <a16:creationId xmlns:a16="http://schemas.microsoft.com/office/drawing/2014/main" id="{55FA4525-029D-984A-BD88-F286D55AFFDE}"/>
              </a:ext>
            </a:extLst>
          </p:cNvPr>
          <p:cNvSpPr>
            <a:spLocks noGrp="1"/>
          </p:cNvSpPr>
          <p:nvPr>
            <p:ph type="pic" sz="quarter" idx="26" hasCustomPrompt="1"/>
          </p:nvPr>
        </p:nvSpPr>
        <p:spPr>
          <a:xfrm>
            <a:off x="6096001" y="1428868"/>
            <a:ext cx="2154206"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9" name="Picture Placeholder 31">
            <a:extLst>
              <a:ext uri="{FF2B5EF4-FFF2-40B4-BE49-F238E27FC236}">
                <a16:creationId xmlns:a16="http://schemas.microsoft.com/office/drawing/2014/main" id="{865BA62A-6283-724B-A70C-A71A95217D04}"/>
              </a:ext>
            </a:extLst>
          </p:cNvPr>
          <p:cNvSpPr>
            <a:spLocks noGrp="1"/>
          </p:cNvSpPr>
          <p:nvPr>
            <p:ph type="pic" sz="quarter" idx="27" hasCustomPrompt="1"/>
          </p:nvPr>
        </p:nvSpPr>
        <p:spPr>
          <a:xfrm>
            <a:off x="6096001" y="3700837"/>
            <a:ext cx="2154206" cy="1626317"/>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40" name="Text Placeholder 4">
            <a:extLst>
              <a:ext uri="{FF2B5EF4-FFF2-40B4-BE49-F238E27FC236}">
                <a16:creationId xmlns:a16="http://schemas.microsoft.com/office/drawing/2014/main" id="{C3CCDFD7-A60B-744E-9013-9F6B9F6D6267}"/>
              </a:ext>
            </a:extLst>
          </p:cNvPr>
          <p:cNvSpPr>
            <a:spLocks noGrp="1"/>
          </p:cNvSpPr>
          <p:nvPr>
            <p:ph type="body" sz="quarter" idx="28" hasCustomPrompt="1"/>
          </p:nvPr>
        </p:nvSpPr>
        <p:spPr>
          <a:xfrm>
            <a:off x="2814367" y="4204666"/>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Brief paragraph describing the above title &gt;</a:t>
            </a:r>
          </a:p>
        </p:txBody>
      </p:sp>
      <p:sp>
        <p:nvSpPr>
          <p:cNvPr id="41" name="Text Placeholder 4">
            <a:extLst>
              <a:ext uri="{FF2B5EF4-FFF2-40B4-BE49-F238E27FC236}">
                <a16:creationId xmlns:a16="http://schemas.microsoft.com/office/drawing/2014/main" id="{017A2FFC-1CFD-E648-9D59-DD20F5758FEF}"/>
              </a:ext>
            </a:extLst>
          </p:cNvPr>
          <p:cNvSpPr>
            <a:spLocks noGrp="1"/>
          </p:cNvSpPr>
          <p:nvPr>
            <p:ph type="body" sz="quarter" idx="29" hasCustomPrompt="1"/>
          </p:nvPr>
        </p:nvSpPr>
        <p:spPr>
          <a:xfrm>
            <a:off x="2814366" y="3700834"/>
            <a:ext cx="274237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42" name="Text Placeholder 4">
            <a:extLst>
              <a:ext uri="{FF2B5EF4-FFF2-40B4-BE49-F238E27FC236}">
                <a16:creationId xmlns:a16="http://schemas.microsoft.com/office/drawing/2014/main" id="{272EF51A-70C4-C44E-AA99-C5F103F63EC2}"/>
              </a:ext>
            </a:extLst>
          </p:cNvPr>
          <p:cNvSpPr>
            <a:spLocks noGrp="1"/>
          </p:cNvSpPr>
          <p:nvPr>
            <p:ph type="body" sz="quarter" idx="30" hasCustomPrompt="1"/>
          </p:nvPr>
        </p:nvSpPr>
        <p:spPr>
          <a:xfrm>
            <a:off x="8435672" y="1932698"/>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Brief paragraph describing the above title &gt;</a:t>
            </a:r>
          </a:p>
        </p:txBody>
      </p:sp>
      <p:sp>
        <p:nvSpPr>
          <p:cNvPr id="43" name="Text Placeholder 4">
            <a:extLst>
              <a:ext uri="{FF2B5EF4-FFF2-40B4-BE49-F238E27FC236}">
                <a16:creationId xmlns:a16="http://schemas.microsoft.com/office/drawing/2014/main" id="{B06518DB-B992-2943-BDF4-3F137DA9BBCF}"/>
              </a:ext>
            </a:extLst>
          </p:cNvPr>
          <p:cNvSpPr>
            <a:spLocks noGrp="1"/>
          </p:cNvSpPr>
          <p:nvPr>
            <p:ph type="body" sz="quarter" idx="31" hasCustomPrompt="1"/>
          </p:nvPr>
        </p:nvSpPr>
        <p:spPr>
          <a:xfrm>
            <a:off x="8435671" y="1428868"/>
            <a:ext cx="274237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44" name="Text Placeholder 4">
            <a:extLst>
              <a:ext uri="{FF2B5EF4-FFF2-40B4-BE49-F238E27FC236}">
                <a16:creationId xmlns:a16="http://schemas.microsoft.com/office/drawing/2014/main" id="{8197C2FD-CAD6-2F4B-8E2C-4F35E7A532B6}"/>
              </a:ext>
            </a:extLst>
          </p:cNvPr>
          <p:cNvSpPr>
            <a:spLocks noGrp="1"/>
          </p:cNvSpPr>
          <p:nvPr>
            <p:ph type="body" sz="quarter" idx="32" hasCustomPrompt="1"/>
          </p:nvPr>
        </p:nvSpPr>
        <p:spPr>
          <a:xfrm>
            <a:off x="8435672" y="4204666"/>
            <a:ext cx="2742371" cy="11224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9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Brief paragraph describing the above title &gt;</a:t>
            </a:r>
          </a:p>
        </p:txBody>
      </p:sp>
      <p:sp>
        <p:nvSpPr>
          <p:cNvPr id="45" name="Text Placeholder 4">
            <a:extLst>
              <a:ext uri="{FF2B5EF4-FFF2-40B4-BE49-F238E27FC236}">
                <a16:creationId xmlns:a16="http://schemas.microsoft.com/office/drawing/2014/main" id="{4140B2F0-C90E-AE4B-AF88-1D60EF17C68E}"/>
              </a:ext>
            </a:extLst>
          </p:cNvPr>
          <p:cNvSpPr>
            <a:spLocks noGrp="1"/>
          </p:cNvSpPr>
          <p:nvPr>
            <p:ph type="body" sz="quarter" idx="33" hasCustomPrompt="1"/>
          </p:nvPr>
        </p:nvSpPr>
        <p:spPr>
          <a:xfrm>
            <a:off x="8435671" y="3700834"/>
            <a:ext cx="2742370"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 name="TextBox 1">
            <a:extLst>
              <a:ext uri="{FF2B5EF4-FFF2-40B4-BE49-F238E27FC236}">
                <a16:creationId xmlns:a16="http://schemas.microsoft.com/office/drawing/2014/main" id="{4D2912DA-B68E-6902-7BFC-34C840A5160B}"/>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7E952A2-9912-590F-DBC9-7B3D71399F63}"/>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5E3094E6-7C2C-02A7-2D0B-FA973043C37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80077028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2_6 Ideas">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4" y="2991897"/>
            <a:ext cx="3197194" cy="697026"/>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D92B04DB-6A3C-2142-B543-DC2F7D0FEFA5}"/>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7" name="Text Placeholder 4">
            <a:extLst>
              <a:ext uri="{FF2B5EF4-FFF2-40B4-BE49-F238E27FC236}">
                <a16:creationId xmlns:a16="http://schemas.microsoft.com/office/drawing/2014/main" id="{38D388CA-A84E-8B4D-BDF6-C2FCF29539DB}"/>
              </a:ext>
            </a:extLst>
          </p:cNvPr>
          <p:cNvSpPr>
            <a:spLocks noGrp="1"/>
          </p:cNvSpPr>
          <p:nvPr>
            <p:ph type="body" sz="quarter" idx="17" hasCustomPrompt="1"/>
          </p:nvPr>
        </p:nvSpPr>
        <p:spPr>
          <a:xfrm>
            <a:off x="474695" y="1016456"/>
            <a:ext cx="10718239" cy="824700"/>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Optional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&gt;</a:t>
            </a:r>
          </a:p>
          <a:p>
            <a:pPr lvl="0"/>
            <a:endParaRPr lang="en-US"/>
          </a:p>
        </p:txBody>
      </p:sp>
      <p:sp>
        <p:nvSpPr>
          <p:cNvPr id="18" name="Picture Placeholder 31">
            <a:extLst>
              <a:ext uri="{FF2B5EF4-FFF2-40B4-BE49-F238E27FC236}">
                <a16:creationId xmlns:a16="http://schemas.microsoft.com/office/drawing/2014/main" id="{2B8747D2-4916-EB49-8F30-5198DA5D89EA}"/>
              </a:ext>
            </a:extLst>
          </p:cNvPr>
          <p:cNvSpPr>
            <a:spLocks noGrp="1"/>
          </p:cNvSpPr>
          <p:nvPr>
            <p:ph type="pic" sz="quarter" idx="23" hasCustomPrompt="1"/>
          </p:nvPr>
        </p:nvSpPr>
        <p:spPr>
          <a:xfrm>
            <a:off x="474694" y="1942101"/>
            <a:ext cx="1673779" cy="1044794"/>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9" name="Picture Placeholder 31">
            <a:extLst>
              <a:ext uri="{FF2B5EF4-FFF2-40B4-BE49-F238E27FC236}">
                <a16:creationId xmlns:a16="http://schemas.microsoft.com/office/drawing/2014/main" id="{056E0101-432C-9548-9236-A81F420A6A49}"/>
              </a:ext>
            </a:extLst>
          </p:cNvPr>
          <p:cNvSpPr>
            <a:spLocks noGrp="1"/>
          </p:cNvSpPr>
          <p:nvPr>
            <p:ph type="pic" sz="quarter" idx="24" hasCustomPrompt="1"/>
          </p:nvPr>
        </p:nvSpPr>
        <p:spPr>
          <a:xfrm>
            <a:off x="4235217" y="1942101"/>
            <a:ext cx="1673779" cy="1044794"/>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0" name="Picture Placeholder 31">
            <a:extLst>
              <a:ext uri="{FF2B5EF4-FFF2-40B4-BE49-F238E27FC236}">
                <a16:creationId xmlns:a16="http://schemas.microsoft.com/office/drawing/2014/main" id="{A1B58830-FD2D-2941-A358-8028F87DC7CD}"/>
              </a:ext>
            </a:extLst>
          </p:cNvPr>
          <p:cNvSpPr>
            <a:spLocks noGrp="1"/>
          </p:cNvSpPr>
          <p:nvPr>
            <p:ph type="pic" sz="quarter" idx="25" hasCustomPrompt="1"/>
          </p:nvPr>
        </p:nvSpPr>
        <p:spPr>
          <a:xfrm>
            <a:off x="7995739" y="1942101"/>
            <a:ext cx="1673779" cy="1044794"/>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21" name="Text Placeholder 4">
            <a:extLst>
              <a:ext uri="{FF2B5EF4-FFF2-40B4-BE49-F238E27FC236}">
                <a16:creationId xmlns:a16="http://schemas.microsoft.com/office/drawing/2014/main" id="{1CFA0F23-4007-B248-96E3-1683E677C915}"/>
              </a:ext>
            </a:extLst>
          </p:cNvPr>
          <p:cNvSpPr>
            <a:spLocks noGrp="1"/>
          </p:cNvSpPr>
          <p:nvPr>
            <p:ph type="body" sz="quarter" idx="26" hasCustomPrompt="1"/>
          </p:nvPr>
        </p:nvSpPr>
        <p:spPr>
          <a:xfrm>
            <a:off x="4235215" y="2991897"/>
            <a:ext cx="3197194" cy="697026"/>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C6244A06-D6E5-1D4F-855C-BD12E566316E}"/>
              </a:ext>
            </a:extLst>
          </p:cNvPr>
          <p:cNvSpPr>
            <a:spLocks noGrp="1"/>
          </p:cNvSpPr>
          <p:nvPr>
            <p:ph type="body" sz="quarter" idx="27" hasCustomPrompt="1"/>
          </p:nvPr>
        </p:nvSpPr>
        <p:spPr>
          <a:xfrm>
            <a:off x="7995738" y="2991897"/>
            <a:ext cx="3197194" cy="697026"/>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55" name="Text Placeholder 4">
            <a:extLst>
              <a:ext uri="{FF2B5EF4-FFF2-40B4-BE49-F238E27FC236}">
                <a16:creationId xmlns:a16="http://schemas.microsoft.com/office/drawing/2014/main" id="{9D54B5AF-D0FE-A24D-87A2-BF0F30D30AC2}"/>
              </a:ext>
            </a:extLst>
          </p:cNvPr>
          <p:cNvSpPr>
            <a:spLocks noGrp="1"/>
          </p:cNvSpPr>
          <p:nvPr>
            <p:ph type="body" sz="quarter" idx="28" hasCustomPrompt="1"/>
          </p:nvPr>
        </p:nvSpPr>
        <p:spPr>
          <a:xfrm>
            <a:off x="474694" y="4892291"/>
            <a:ext cx="3197194" cy="697026"/>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56" name="Picture Placeholder 31">
            <a:extLst>
              <a:ext uri="{FF2B5EF4-FFF2-40B4-BE49-F238E27FC236}">
                <a16:creationId xmlns:a16="http://schemas.microsoft.com/office/drawing/2014/main" id="{495FF8B1-493C-374B-A167-13B29A07C22D}"/>
              </a:ext>
            </a:extLst>
          </p:cNvPr>
          <p:cNvSpPr>
            <a:spLocks noGrp="1"/>
          </p:cNvSpPr>
          <p:nvPr>
            <p:ph type="pic" sz="quarter" idx="29" hasCustomPrompt="1"/>
          </p:nvPr>
        </p:nvSpPr>
        <p:spPr>
          <a:xfrm>
            <a:off x="474694" y="3842495"/>
            <a:ext cx="1673779" cy="1044794"/>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7" name="Picture Placeholder 31">
            <a:extLst>
              <a:ext uri="{FF2B5EF4-FFF2-40B4-BE49-F238E27FC236}">
                <a16:creationId xmlns:a16="http://schemas.microsoft.com/office/drawing/2014/main" id="{FE14B21B-D94E-494E-9C5E-2DB9755E419C}"/>
              </a:ext>
            </a:extLst>
          </p:cNvPr>
          <p:cNvSpPr>
            <a:spLocks noGrp="1"/>
          </p:cNvSpPr>
          <p:nvPr>
            <p:ph type="pic" sz="quarter" idx="30" hasCustomPrompt="1"/>
          </p:nvPr>
        </p:nvSpPr>
        <p:spPr>
          <a:xfrm>
            <a:off x="4235217" y="3842495"/>
            <a:ext cx="1673779" cy="1044794"/>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8" name="Picture Placeholder 31">
            <a:extLst>
              <a:ext uri="{FF2B5EF4-FFF2-40B4-BE49-F238E27FC236}">
                <a16:creationId xmlns:a16="http://schemas.microsoft.com/office/drawing/2014/main" id="{C49B1FBC-0218-204E-BF39-7847430FF993}"/>
              </a:ext>
            </a:extLst>
          </p:cNvPr>
          <p:cNvSpPr>
            <a:spLocks noGrp="1"/>
          </p:cNvSpPr>
          <p:nvPr>
            <p:ph type="pic" sz="quarter" idx="31" hasCustomPrompt="1"/>
          </p:nvPr>
        </p:nvSpPr>
        <p:spPr>
          <a:xfrm>
            <a:off x="7995739" y="3842495"/>
            <a:ext cx="1673779" cy="1044794"/>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solidFill>
                  <a:srgbClr val="1E1E1E"/>
                </a:solidFill>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59" name="Text Placeholder 4">
            <a:extLst>
              <a:ext uri="{FF2B5EF4-FFF2-40B4-BE49-F238E27FC236}">
                <a16:creationId xmlns:a16="http://schemas.microsoft.com/office/drawing/2014/main" id="{F0EB3283-2BB7-8D4A-880E-76510A48C097}"/>
              </a:ext>
            </a:extLst>
          </p:cNvPr>
          <p:cNvSpPr>
            <a:spLocks noGrp="1"/>
          </p:cNvSpPr>
          <p:nvPr>
            <p:ph type="body" sz="quarter" idx="32" hasCustomPrompt="1"/>
          </p:nvPr>
        </p:nvSpPr>
        <p:spPr>
          <a:xfrm>
            <a:off x="4235215" y="4892291"/>
            <a:ext cx="3197194" cy="697026"/>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60" name="Text Placeholder 4">
            <a:extLst>
              <a:ext uri="{FF2B5EF4-FFF2-40B4-BE49-F238E27FC236}">
                <a16:creationId xmlns:a16="http://schemas.microsoft.com/office/drawing/2014/main" id="{7FE69B65-2EF3-E846-B7CF-607212670694}"/>
              </a:ext>
            </a:extLst>
          </p:cNvPr>
          <p:cNvSpPr>
            <a:spLocks noGrp="1"/>
          </p:cNvSpPr>
          <p:nvPr>
            <p:ph type="body" sz="quarter" idx="33" hasCustomPrompt="1"/>
          </p:nvPr>
        </p:nvSpPr>
        <p:spPr>
          <a:xfrm>
            <a:off x="7995738" y="4892291"/>
            <a:ext cx="3197194" cy="697026"/>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 name="TextBox 1">
            <a:extLst>
              <a:ext uri="{FF2B5EF4-FFF2-40B4-BE49-F238E27FC236}">
                <a16:creationId xmlns:a16="http://schemas.microsoft.com/office/drawing/2014/main" id="{0DC900DD-8681-46EB-8876-AC883129F345}"/>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2D3D9C77-5E4A-5839-CB04-DDEF74EA828E}"/>
              </a:ext>
            </a:extLst>
          </p:cNvPr>
          <p:cNvSpPr>
            <a:spLocks noGrp="1"/>
          </p:cNvSpPr>
          <p:nvPr>
            <p:ph type="body" sz="quarter" idx="34"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5" name="Picture 1">
            <a:extLst>
              <a:ext uri="{FF2B5EF4-FFF2-40B4-BE49-F238E27FC236}">
                <a16:creationId xmlns:a16="http://schemas.microsoft.com/office/drawing/2014/main" id="{AB791D25-6069-85D6-5706-18B28936DCC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3216645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rcular Graphic">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7" y="3007361"/>
            <a:ext cx="2188352" cy="797784"/>
          </a:xfrm>
          <a:prstGeom prst="rect">
            <a:avLst/>
          </a:prstGeom>
        </p:spPr>
        <p:txBody>
          <a:bodyPr lIns="0" tIns="45708" rIns="0" bIns="182832"/>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709" rtl="0" eaLnBrk="1" fontAlgn="base" latinLnBrk="0" hangingPunct="1">
              <a:lnSpc>
                <a:spcPct val="100000"/>
              </a:lnSpc>
              <a:spcBef>
                <a:spcPts val="0"/>
              </a:spcBef>
              <a:spcAft>
                <a:spcPts val="0"/>
              </a:spcAft>
              <a:buClrTx/>
              <a:buSzTx/>
              <a:buFont typeface="Arial" charset="0"/>
              <a:buNone/>
              <a:tabLst/>
              <a:defRPr/>
            </a:pPr>
            <a:r>
              <a:rPr kumimoji="0" lang="en-US" sz="2299" b="1" i="0" u="none" strike="noStrike" kern="1200" cap="none" spc="0" normalizeH="0" baseline="0" noProof="0">
                <a:ln>
                  <a:noFill/>
                </a:ln>
                <a:solidFill>
                  <a:srgbClr val="2A2C2C"/>
                </a:solidFill>
                <a:effectLst/>
                <a:uLnTx/>
                <a:uFillTx/>
                <a:latin typeface="UniversNext for MORNPC Cn" panose="020B0506030202020203" pitchFamily="34" charset="77"/>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6" y="1689641"/>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9" name="Oval 8">
            <a:extLst>
              <a:ext uri="{FF2B5EF4-FFF2-40B4-BE49-F238E27FC236}">
                <a16:creationId xmlns:a16="http://schemas.microsoft.com/office/drawing/2014/main" id="{5E18C246-1957-E448-80C0-B22ADB5C5740}"/>
              </a:ext>
            </a:extLst>
          </p:cNvPr>
          <p:cNvSpPr/>
          <p:nvPr userDrawn="1"/>
        </p:nvSpPr>
        <p:spPr>
          <a:xfrm>
            <a:off x="7254491"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2"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6"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6"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5"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1" y="3920641"/>
            <a:ext cx="850975" cy="890912"/>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70" y="2060018"/>
            <a:ext cx="850975" cy="705174"/>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2" y="5451732"/>
            <a:ext cx="989093" cy="816021"/>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7" y="2060018"/>
            <a:ext cx="850975" cy="705174"/>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6" y="3920641"/>
            <a:ext cx="850975" cy="890912"/>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Tree>
    <p:extLst>
      <p:ext uri="{BB962C8B-B14F-4D97-AF65-F5344CB8AC3E}">
        <p14:creationId xmlns:p14="http://schemas.microsoft.com/office/powerpoint/2010/main" val="36489038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2_Quote/Call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846149-0394-A842-B3E8-63F25AD3E3F0}"/>
              </a:ext>
            </a:extLst>
          </p:cNvPr>
          <p:cNvSpPr txBox="1"/>
          <p:nvPr userDrawn="1"/>
        </p:nvSpPr>
        <p:spPr>
          <a:xfrm>
            <a:off x="9743549" y="2507799"/>
            <a:ext cx="2966612" cy="7786747"/>
          </a:xfrm>
          <a:prstGeom prst="rect">
            <a:avLst/>
          </a:prstGeom>
          <a:noFill/>
        </p:spPr>
        <p:txBody>
          <a:bodyPr wrap="square" rtlCol="0">
            <a:spAutoFit/>
          </a:bodyPr>
          <a:lstStyle/>
          <a:p>
            <a:pPr marL="0" marR="0" lvl="0" indent="0" algn="l" defTabSz="453215" rtl="0" eaLnBrk="1" fontAlgn="auto" latinLnBrk="0" hangingPunct="1">
              <a:lnSpc>
                <a:spcPct val="100000"/>
              </a:lnSpc>
              <a:spcBef>
                <a:spcPts val="0"/>
              </a:spcBef>
              <a:spcAft>
                <a:spcPts val="0"/>
              </a:spcAft>
              <a:buClrTx/>
              <a:buSzTx/>
              <a:buFontTx/>
              <a:buNone/>
              <a:tabLst/>
              <a:defRPr/>
            </a:pPr>
            <a:r>
              <a:rPr kumimoji="0" lang="en-AU" sz="49985" b="1" i="0" u="none" strike="noStrike" kern="0" cap="none" spc="0" normalizeH="0" baseline="0" noProof="0">
                <a:ln>
                  <a:noFill/>
                </a:ln>
                <a:solidFill>
                  <a:srgbClr val="FFFFFF">
                    <a:lumMod val="85000"/>
                  </a:srgbClr>
                </a:solidFill>
                <a:effectLst/>
                <a:uLnTx/>
                <a:uFillTx/>
                <a:latin typeface="Lucida Grande"/>
                <a:ea typeface="ＭＳ Ｐゴシック" charset="0"/>
                <a:cs typeface="+mn-cs"/>
              </a:rPr>
              <a:t>”</a:t>
            </a:r>
          </a:p>
        </p:txBody>
      </p:sp>
      <p:sp>
        <p:nvSpPr>
          <p:cNvPr id="6" name="Rectangle 5">
            <a:extLst>
              <a:ext uri="{FF2B5EF4-FFF2-40B4-BE49-F238E27FC236}">
                <a16:creationId xmlns:a16="http://schemas.microsoft.com/office/drawing/2014/main" id="{3CE691E8-C906-7644-86A3-C3D047F941C4}"/>
              </a:ext>
            </a:extLst>
          </p:cNvPr>
          <p:cNvSpPr/>
          <p:nvPr userDrawn="1"/>
        </p:nvSpPr>
        <p:spPr>
          <a:xfrm>
            <a:off x="-477713" y="-1233898"/>
            <a:ext cx="2966612" cy="7786747"/>
          </a:xfrm>
          <a:prstGeom prst="rect">
            <a:avLst/>
          </a:prstGeom>
        </p:spPr>
        <p:txBody>
          <a:bodyPr wrap="square">
            <a:spAutoFit/>
          </a:bodyPr>
          <a:lstStyle/>
          <a:p>
            <a:pPr marL="0" marR="0" lvl="0" indent="0" algn="l" defTabSz="453215" rtl="0" eaLnBrk="1" fontAlgn="auto" latinLnBrk="0" hangingPunct="1">
              <a:lnSpc>
                <a:spcPct val="100000"/>
              </a:lnSpc>
              <a:spcBef>
                <a:spcPts val="0"/>
              </a:spcBef>
              <a:spcAft>
                <a:spcPts val="0"/>
              </a:spcAft>
              <a:buClrTx/>
              <a:buSzTx/>
              <a:buFontTx/>
              <a:buNone/>
              <a:tabLst/>
              <a:defRPr/>
            </a:pPr>
            <a:r>
              <a:rPr kumimoji="0" lang="en-AU" sz="49985" b="1" i="0" u="none" strike="noStrike" kern="0" cap="none" spc="0" normalizeH="0" baseline="0" noProof="0">
                <a:ln>
                  <a:noFill/>
                </a:ln>
                <a:solidFill>
                  <a:srgbClr val="FFFFFF">
                    <a:lumMod val="85000"/>
                  </a:srgbClr>
                </a:solidFill>
                <a:effectLst/>
                <a:uLnTx/>
                <a:uFillTx/>
                <a:latin typeface="Lucida Grande"/>
                <a:ea typeface="ＭＳ Ｐゴシック" charset="0"/>
                <a:cs typeface="+mn-cs"/>
              </a:rPr>
              <a:t>“</a:t>
            </a:r>
            <a:endParaRPr kumimoji="0" lang="en-AU" sz="49985" b="0" i="0" u="none" strike="noStrike" kern="0" cap="none" spc="0" normalizeH="0" baseline="0" noProof="0">
              <a:ln>
                <a:noFill/>
              </a:ln>
              <a:solidFill>
                <a:srgbClr val="FFFFFF">
                  <a:lumMod val="85000"/>
                </a:srgbClr>
              </a:solidFill>
              <a:effectLst/>
              <a:uLnTx/>
              <a:uFillTx/>
              <a:latin typeface="Lucida Grande"/>
              <a:ea typeface="ＭＳ Ｐゴシック" charset="0"/>
              <a:cs typeface="+mn-cs"/>
            </a:endParaRPr>
          </a:p>
        </p:txBody>
      </p:sp>
      <p:sp>
        <p:nvSpPr>
          <p:cNvPr id="7" name="Text Placeholder 4">
            <a:extLst>
              <a:ext uri="{FF2B5EF4-FFF2-40B4-BE49-F238E27FC236}">
                <a16:creationId xmlns:a16="http://schemas.microsoft.com/office/drawing/2014/main" id="{C495E677-EFC9-DF47-8A34-B5CF6FDA0D42}"/>
              </a:ext>
            </a:extLst>
          </p:cNvPr>
          <p:cNvSpPr>
            <a:spLocks noGrp="1"/>
          </p:cNvSpPr>
          <p:nvPr>
            <p:ph type="body" sz="quarter" idx="17" hasCustomPrompt="1"/>
          </p:nvPr>
        </p:nvSpPr>
        <p:spPr>
          <a:xfrm>
            <a:off x="2488898" y="2154788"/>
            <a:ext cx="7543376" cy="1790197"/>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3599"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Quote text size may be changed to a smaller or bigger text size depending on the amount of text.</a:t>
            </a:r>
          </a:p>
        </p:txBody>
      </p:sp>
      <p:sp>
        <p:nvSpPr>
          <p:cNvPr id="8" name="Text Placeholder 4">
            <a:extLst>
              <a:ext uri="{FF2B5EF4-FFF2-40B4-BE49-F238E27FC236}">
                <a16:creationId xmlns:a16="http://schemas.microsoft.com/office/drawing/2014/main" id="{25FE180F-035C-1D4F-9700-534AE7A5A563}"/>
              </a:ext>
            </a:extLst>
          </p:cNvPr>
          <p:cNvSpPr>
            <a:spLocks noGrp="1"/>
          </p:cNvSpPr>
          <p:nvPr>
            <p:ph type="body" sz="quarter" idx="15" hasCustomPrompt="1"/>
          </p:nvPr>
        </p:nvSpPr>
        <p:spPr>
          <a:xfrm>
            <a:off x="2488898" y="5643654"/>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Name of person &gt;</a:t>
            </a:r>
          </a:p>
        </p:txBody>
      </p:sp>
      <p:sp>
        <p:nvSpPr>
          <p:cNvPr id="2" name="TextBox 1">
            <a:extLst>
              <a:ext uri="{FF2B5EF4-FFF2-40B4-BE49-F238E27FC236}">
                <a16:creationId xmlns:a16="http://schemas.microsoft.com/office/drawing/2014/main" id="{6BFE8A0F-EB62-A414-53CB-4FC3CAB374C9}"/>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1">
            <a:extLst>
              <a:ext uri="{FF2B5EF4-FFF2-40B4-BE49-F238E27FC236}">
                <a16:creationId xmlns:a16="http://schemas.microsoft.com/office/drawing/2014/main" id="{D2F6D65E-CBEB-5F83-C7ED-E0261DE93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406740825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2_Disclosure">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108134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Important Disclosure Information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016458"/>
            <a:ext cx="11555936" cy="5174279"/>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8" name="Text Placeholder 4">
            <a:extLst>
              <a:ext uri="{FF2B5EF4-FFF2-40B4-BE49-F238E27FC236}">
                <a16:creationId xmlns:a16="http://schemas.microsoft.com/office/drawing/2014/main" id="{2649574A-AF88-964D-82C3-5E63001A86A2}"/>
              </a:ext>
            </a:extLst>
          </p:cNvPr>
          <p:cNvSpPr>
            <a:spLocks noGrp="1"/>
          </p:cNvSpPr>
          <p:nvPr>
            <p:ph type="body" sz="quarter" idx="16" hasCustomPrompt="1"/>
          </p:nvPr>
        </p:nvSpPr>
        <p:spPr>
          <a:xfrm>
            <a:off x="474693" y="1170276"/>
            <a:ext cx="11081351" cy="4855386"/>
          </a:xfrm>
          <a:prstGeom prst="rect">
            <a:avLst/>
          </a:prstGeom>
        </p:spPr>
        <p:txBody>
          <a:bodyPr lIns="0" tIns="45720" rIns="0" bIns="182880"/>
          <a:lstStyle>
            <a:lvl1pPr marL="0" indent="0">
              <a:lnSpc>
                <a:spcPct val="100000"/>
              </a:lnSpc>
              <a:spcBef>
                <a:spcPts val="300"/>
              </a:spcBef>
              <a:spcAft>
                <a:spcPts val="300"/>
              </a:spcAft>
              <a:buFont typeface="Arial" panose="020B0604020202020204" pitchFamily="34" charset="0"/>
              <a:buNone/>
              <a:tabLst/>
              <a:defRPr sz="12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Place disclosure text here &gt;</a:t>
            </a:r>
          </a:p>
        </p:txBody>
      </p:sp>
      <p:sp>
        <p:nvSpPr>
          <p:cNvPr id="2" name="TextBox 1">
            <a:extLst>
              <a:ext uri="{FF2B5EF4-FFF2-40B4-BE49-F238E27FC236}">
                <a16:creationId xmlns:a16="http://schemas.microsoft.com/office/drawing/2014/main" id="{80CA85AF-D4AE-BBC4-4EFB-38D82A848762}"/>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EC0D7372-1EB7-5E6E-5846-C62121606655}"/>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marL="0" marR="0" lvl="0" indent="0" algn="l" defTabSz="91412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4" name="Picture 1">
            <a:extLst>
              <a:ext uri="{FF2B5EF4-FFF2-40B4-BE49-F238E27FC236}">
                <a16:creationId xmlns:a16="http://schemas.microsoft.com/office/drawing/2014/main" id="{A37D9D5A-33E4-0014-030C-1EA82E00FC1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4236795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Intro_6 Topics_Vertical">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BA026DD-B6E9-EC46-30D0-21E7B0A680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4" y="-1090563"/>
            <a:ext cx="12285735" cy="1921226"/>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7"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7"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7"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7"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7"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7"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9"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9"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9"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9"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9"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9"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2"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2"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2"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252B8415-56C3-B0FE-E614-04432464781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9" y="6397312"/>
            <a:ext cx="1353605" cy="311077"/>
          </a:xfrm>
          <a:prstGeom prst="rect">
            <a:avLst/>
          </a:prstGeom>
        </p:spPr>
      </p:pic>
      <p:sp>
        <p:nvSpPr>
          <p:cNvPr id="3" name="TextBox 2">
            <a:extLst>
              <a:ext uri="{FF2B5EF4-FFF2-40B4-BE49-F238E27FC236}">
                <a16:creationId xmlns:a16="http://schemas.microsoft.com/office/drawing/2014/main" id="{A941E2B4-0EE5-4495-9CBD-C55519B208A0}"/>
              </a:ext>
            </a:extLst>
          </p:cNvPr>
          <p:cNvSpPr txBox="1"/>
          <p:nvPr userDrawn="1"/>
        </p:nvSpPr>
        <p:spPr>
          <a:xfrm>
            <a:off x="11435255" y="254975"/>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itle 9">
            <a:extLst>
              <a:ext uri="{FF2B5EF4-FFF2-40B4-BE49-F238E27FC236}">
                <a16:creationId xmlns:a16="http://schemas.microsoft.com/office/drawing/2014/main" id="{601C11E1-80C4-F939-154C-4381A946E69D}"/>
              </a:ext>
            </a:extLst>
          </p:cNvPr>
          <p:cNvSpPr>
            <a:spLocks noGrp="1"/>
          </p:cNvSpPr>
          <p:nvPr>
            <p:ph type="title" hasCustomPrompt="1"/>
          </p:nvPr>
        </p:nvSpPr>
        <p:spPr>
          <a:xfrm>
            <a:off x="572517" y="1048757"/>
            <a:ext cx="2849724"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Tree>
    <p:extLst>
      <p:ext uri="{BB962C8B-B14F-4D97-AF65-F5344CB8AC3E}">
        <p14:creationId xmlns:p14="http://schemas.microsoft.com/office/powerpoint/2010/main" val="177704965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Presentation Title_V1_Empt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858DAA1-CD64-38C9-BCA6-8CCF45DE24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944" y="2320"/>
            <a:ext cx="6017195" cy="7043249"/>
          </a:xfrm>
          <a:prstGeom prst="rect">
            <a:avLst/>
          </a:prstGeom>
        </p:spPr>
      </p:pic>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8" y="1486637"/>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Insert Date &gt;</a:t>
            </a:r>
          </a:p>
        </p:txBody>
      </p:sp>
      <p:sp>
        <p:nvSpPr>
          <p:cNvPr id="4" name="TextBox 3">
            <a:extLst>
              <a:ext uri="{FF2B5EF4-FFF2-40B4-BE49-F238E27FC236}">
                <a16:creationId xmlns:a16="http://schemas.microsoft.com/office/drawing/2014/main" id="{C85AF887-EE63-BE4D-899F-627F65662352}"/>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6" name="Text Placeholder 15">
            <a:extLst>
              <a:ext uri="{FF2B5EF4-FFF2-40B4-BE49-F238E27FC236}">
                <a16:creationId xmlns:a16="http://schemas.microsoft.com/office/drawing/2014/main" id="{89517E4A-34EC-F314-B9FF-221394FF85FA}"/>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7" name="Text Placeholder 15">
            <a:extLst>
              <a:ext uri="{FF2B5EF4-FFF2-40B4-BE49-F238E27FC236}">
                <a16:creationId xmlns:a16="http://schemas.microsoft.com/office/drawing/2014/main" id="{9B6FF02C-1E3B-343B-3105-FEB498D4E912}"/>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8" name="Picture 1">
            <a:extLst>
              <a:ext uri="{FF2B5EF4-FFF2-40B4-BE49-F238E27FC236}">
                <a16:creationId xmlns:a16="http://schemas.microsoft.com/office/drawing/2014/main" id="{C988BF9C-EAC6-42D3-2363-B02AFF835F9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941983"/>
            <a:ext cx="1982015" cy="455495"/>
          </a:xfrm>
          <a:prstGeom prst="rect">
            <a:avLst/>
          </a:prstGeom>
        </p:spPr>
      </p:pic>
      <p:sp>
        <p:nvSpPr>
          <p:cNvPr id="3" name="Picture Placeholder 47">
            <a:extLst>
              <a:ext uri="{FF2B5EF4-FFF2-40B4-BE49-F238E27FC236}">
                <a16:creationId xmlns:a16="http://schemas.microsoft.com/office/drawing/2014/main" id="{99FA481C-F667-A707-5B89-6EFCB9BED3B1}"/>
              </a:ext>
            </a:extLst>
          </p:cNvPr>
          <p:cNvSpPr>
            <a:spLocks noGrp="1"/>
          </p:cNvSpPr>
          <p:nvPr>
            <p:ph type="pic" sz="quarter" idx="17"/>
          </p:nvPr>
        </p:nvSpPr>
        <p:spPr>
          <a:xfrm>
            <a:off x="7279404" y="1158809"/>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dirty="0"/>
              <a:t>Click icon to add picture</a:t>
            </a:r>
          </a:p>
        </p:txBody>
      </p:sp>
    </p:spTree>
    <p:extLst>
      <p:ext uri="{BB962C8B-B14F-4D97-AF65-F5344CB8AC3E}">
        <p14:creationId xmlns:p14="http://schemas.microsoft.com/office/powerpoint/2010/main" val="4008374550"/>
      </p:ext>
    </p:extLst>
  </p:cSld>
  <p:clrMapOvr>
    <a:masterClrMapping/>
  </p:clrMapOvr>
  <p:extLst>
    <p:ext uri="{DCECCB84-F9BA-43D5-87BE-67443E8EF086}">
      <p15:sldGuideLst xmlns:p15="http://schemas.microsoft.com/office/powerpoint/2012/main"/>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Presentation Title_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DC7F1-0409-AC4F-9446-62D67A102F9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39225"/>
          <a:stretch/>
        </p:blipFill>
        <p:spPr>
          <a:xfrm>
            <a:off x="6373379" y="1295753"/>
            <a:ext cx="5818621" cy="4238446"/>
          </a:xfrm>
          <a:prstGeom prst="rect">
            <a:avLst/>
          </a:prstGeom>
        </p:spPr>
      </p:pic>
      <p:sp>
        <p:nvSpPr>
          <p:cNvPr id="21" name="TextBox 20">
            <a:extLst>
              <a:ext uri="{FF2B5EF4-FFF2-40B4-BE49-F238E27FC236}">
                <a16:creationId xmlns:a16="http://schemas.microsoft.com/office/drawing/2014/main" id="{14CDC165-D2B1-8CC4-4495-536FAD401EE1}"/>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22" name="Text Placeholder 15">
            <a:extLst>
              <a:ext uri="{FF2B5EF4-FFF2-40B4-BE49-F238E27FC236}">
                <a16:creationId xmlns:a16="http://schemas.microsoft.com/office/drawing/2014/main" id="{03EFB949-6E67-FD02-B91B-4989AA90AA3D}"/>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23" name="Text Placeholder 15">
            <a:extLst>
              <a:ext uri="{FF2B5EF4-FFF2-40B4-BE49-F238E27FC236}">
                <a16:creationId xmlns:a16="http://schemas.microsoft.com/office/drawing/2014/main" id="{2E999C1D-826D-9447-0830-1CE2CFAF219E}"/>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39" name="Picture 1">
            <a:extLst>
              <a:ext uri="{FF2B5EF4-FFF2-40B4-BE49-F238E27FC236}">
                <a16:creationId xmlns:a16="http://schemas.microsoft.com/office/drawing/2014/main" id="{9FC1639E-67E8-FA01-1B93-49B9415011F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72739" y="2077757"/>
            <a:ext cx="1982015" cy="455495"/>
          </a:xfrm>
          <a:prstGeom prst="rect">
            <a:avLst/>
          </a:prstGeom>
        </p:spPr>
      </p:pic>
      <p:sp>
        <p:nvSpPr>
          <p:cNvPr id="40" name="Title 9">
            <a:extLst>
              <a:ext uri="{FF2B5EF4-FFF2-40B4-BE49-F238E27FC236}">
                <a16:creationId xmlns:a16="http://schemas.microsoft.com/office/drawing/2014/main" id="{ED27D16A-7E00-9698-6406-6D286D663CD0}"/>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41" name="Text Placeholder 4">
            <a:extLst>
              <a:ext uri="{FF2B5EF4-FFF2-40B4-BE49-F238E27FC236}">
                <a16:creationId xmlns:a16="http://schemas.microsoft.com/office/drawing/2014/main" id="{5FCEA031-C8A3-1A1C-C846-3B89BBF990F7}"/>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620003015"/>
      </p:ext>
    </p:extLst>
  </p:cSld>
  <p:clrMapOvr>
    <a:masterClrMapping/>
  </p:clrMapOvr>
  <p:extLst>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Presentation Title_V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0BF9194-5F73-B4E5-5457-AAFC333718AD}"/>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29460"/>
          <a:stretch/>
        </p:blipFill>
        <p:spPr>
          <a:xfrm>
            <a:off x="7947463" y="2320"/>
            <a:ext cx="4244537" cy="7043249"/>
          </a:xfrm>
          <a:prstGeom prst="rect">
            <a:avLst/>
          </a:prstGeom>
        </p:spPr>
      </p:pic>
      <p:pic>
        <p:nvPicPr>
          <p:cNvPr id="4" name="Picture 1">
            <a:extLst>
              <a:ext uri="{FF2B5EF4-FFF2-40B4-BE49-F238E27FC236}">
                <a16:creationId xmlns:a16="http://schemas.microsoft.com/office/drawing/2014/main" id="{39AC654D-E30C-16A6-0964-8B9F3F9CF5E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31" b="-31"/>
          <a:stretch/>
        </p:blipFill>
        <p:spPr>
          <a:xfrm>
            <a:off x="9799785" y="2044112"/>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268530" y="2044113"/>
            <a:ext cx="3260432" cy="3256335"/>
          </a:xfrm>
          <a:prstGeom prst="ellipse">
            <a:avLst/>
          </a:prstGeom>
        </p:spPr>
      </p:pic>
      <p:sp>
        <p:nvSpPr>
          <p:cNvPr id="20" name="Text Placeholder 15">
            <a:extLst>
              <a:ext uri="{FF2B5EF4-FFF2-40B4-BE49-F238E27FC236}">
                <a16:creationId xmlns:a16="http://schemas.microsoft.com/office/drawing/2014/main" id="{0D845618-11D8-E0C6-E555-2465729A04E5}"/>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21" name="Text Placeholder 15">
            <a:extLst>
              <a:ext uri="{FF2B5EF4-FFF2-40B4-BE49-F238E27FC236}">
                <a16:creationId xmlns:a16="http://schemas.microsoft.com/office/drawing/2014/main" id="{18FC6DD4-F632-E5E7-8733-93B175041D86}"/>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spTree>
    <p:extLst>
      <p:ext uri="{BB962C8B-B14F-4D97-AF65-F5344CB8AC3E}">
        <p14:creationId xmlns:p14="http://schemas.microsoft.com/office/powerpoint/2010/main" val="2921779809"/>
      </p:ext>
    </p:extLst>
  </p:cSld>
  <p:clrMapOvr>
    <a:masterClrMapping/>
  </p:clrMapOvr>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Presentation Title_V3_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B5BE289-18E6-E8BB-8FD0-04525A7D9D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5"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8" name="Picture 1">
            <a:extLst>
              <a:ext uri="{FF2B5EF4-FFF2-40B4-BE49-F238E27FC236}">
                <a16:creationId xmlns:a16="http://schemas.microsoft.com/office/drawing/2014/main" id="{B6DAE0B7-A5C6-5FE7-6689-C002B4FF4B8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9" name="Title 9">
            <a:extLst>
              <a:ext uri="{FF2B5EF4-FFF2-40B4-BE49-F238E27FC236}">
                <a16:creationId xmlns:a16="http://schemas.microsoft.com/office/drawing/2014/main" id="{E70E89E6-4379-C8DC-5858-1796136883FD}"/>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12" name="Text Placeholder 4">
            <a:extLst>
              <a:ext uri="{FF2B5EF4-FFF2-40B4-BE49-F238E27FC236}">
                <a16:creationId xmlns:a16="http://schemas.microsoft.com/office/drawing/2014/main" id="{B726DE2D-92F2-2325-9964-A4F62D8AFB07}"/>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9" name="TextBox 18">
            <a:extLst>
              <a:ext uri="{FF2B5EF4-FFF2-40B4-BE49-F238E27FC236}">
                <a16:creationId xmlns:a16="http://schemas.microsoft.com/office/drawing/2014/main" id="{BFEA6BDE-381C-2F7F-EE94-98BA6AD497BB}"/>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20" name="Text Placeholder 15">
            <a:extLst>
              <a:ext uri="{FF2B5EF4-FFF2-40B4-BE49-F238E27FC236}">
                <a16:creationId xmlns:a16="http://schemas.microsoft.com/office/drawing/2014/main" id="{B0F3999B-51D7-C160-1A0D-EF3724332470}"/>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21" name="Text Placeholder 15">
            <a:extLst>
              <a:ext uri="{FF2B5EF4-FFF2-40B4-BE49-F238E27FC236}">
                <a16:creationId xmlns:a16="http://schemas.microsoft.com/office/drawing/2014/main" id="{73CD96FB-6B02-7CE6-F1AE-ADACCBA27FC9}"/>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spTree>
    <p:extLst>
      <p:ext uri="{BB962C8B-B14F-4D97-AF65-F5344CB8AC3E}">
        <p14:creationId xmlns:p14="http://schemas.microsoft.com/office/powerpoint/2010/main" val="35716143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Presentation Title_V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2D546-2651-4A71-63A1-ED847744B05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40" y="2748066"/>
            <a:ext cx="1982015" cy="455495"/>
          </a:xfrm>
          <a:prstGeom prst="rect">
            <a:avLst/>
          </a:prstGeom>
        </p:spPr>
      </p:pic>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6" name="TextBox 15">
            <a:extLst>
              <a:ext uri="{FF2B5EF4-FFF2-40B4-BE49-F238E27FC236}">
                <a16:creationId xmlns:a16="http://schemas.microsoft.com/office/drawing/2014/main" id="{0029BB5F-3AB7-E252-8A73-44B14996F304}"/>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7" name="Text Placeholder 15">
            <a:extLst>
              <a:ext uri="{FF2B5EF4-FFF2-40B4-BE49-F238E27FC236}">
                <a16:creationId xmlns:a16="http://schemas.microsoft.com/office/drawing/2014/main" id="{A74DFEBA-C4B9-10A6-432A-3BFBD5C5132F}"/>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8" name="Text Placeholder 15">
            <a:extLst>
              <a:ext uri="{FF2B5EF4-FFF2-40B4-BE49-F238E27FC236}">
                <a16:creationId xmlns:a16="http://schemas.microsoft.com/office/drawing/2014/main" id="{2A306619-4AA8-C15F-7678-420923A8840A}"/>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5" name="Graphic 14">
            <a:extLst>
              <a:ext uri="{FF2B5EF4-FFF2-40B4-BE49-F238E27FC236}">
                <a16:creationId xmlns:a16="http://schemas.microsoft.com/office/drawing/2014/main" id="{9FDF7397-EB16-3AAA-A5A0-AD2C6A90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47463" y="2320"/>
            <a:ext cx="6017195" cy="7043249"/>
          </a:xfrm>
          <a:prstGeom prst="rect">
            <a:avLst/>
          </a:prstGeom>
        </p:spPr>
      </p:pic>
      <p:pic>
        <p:nvPicPr>
          <p:cNvPr id="19" name="Picture 18">
            <a:extLst>
              <a:ext uri="{FF2B5EF4-FFF2-40B4-BE49-F238E27FC236}">
                <a16:creationId xmlns:a16="http://schemas.microsoft.com/office/drawing/2014/main" id="{2D646F3D-55F4-9A6B-BD77-9B8CF75A805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003276" y="803418"/>
            <a:ext cx="1523745" cy="1523068"/>
          </a:xfrm>
          <a:prstGeom prst="ellipse">
            <a:avLst/>
          </a:prstGeom>
        </p:spPr>
      </p:pic>
      <p:pic>
        <p:nvPicPr>
          <p:cNvPr id="20" name="Picture 19" descr="A person with his arms crossed&#10;&#10;Description automatically generated with medium confidence">
            <a:extLst>
              <a:ext uri="{FF2B5EF4-FFF2-40B4-BE49-F238E27FC236}">
                <a16:creationId xmlns:a16="http://schemas.microsoft.com/office/drawing/2014/main" id="{E6D59B1C-269D-02DC-6D2D-86AD187FA604}"/>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618376" y="2596180"/>
            <a:ext cx="2342015" cy="2343470"/>
          </a:xfrm>
          <a:prstGeom prst="ellipse">
            <a:avLst/>
          </a:prstGeom>
        </p:spPr>
      </p:pic>
      <p:pic>
        <p:nvPicPr>
          <p:cNvPr id="21" name="Picture 20">
            <a:extLst>
              <a:ext uri="{FF2B5EF4-FFF2-40B4-BE49-F238E27FC236}">
                <a16:creationId xmlns:a16="http://schemas.microsoft.com/office/drawing/2014/main" id="{3B66CB98-B3E8-20D1-9388-185D58B97B26}"/>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5990069" y="300458"/>
            <a:ext cx="3800836" cy="3799428"/>
          </a:xfrm>
          <a:prstGeom prst="ellipse">
            <a:avLst/>
          </a:prstGeom>
        </p:spPr>
      </p:pic>
    </p:spTree>
    <p:extLst>
      <p:ext uri="{BB962C8B-B14F-4D97-AF65-F5344CB8AC3E}">
        <p14:creationId xmlns:p14="http://schemas.microsoft.com/office/powerpoint/2010/main" val="101645068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Presentation Title_V4_Empt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941FCC9-31C3-E63C-2A24-AE3B6B29E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9" name="TextBox 8">
            <a:extLst>
              <a:ext uri="{FF2B5EF4-FFF2-40B4-BE49-F238E27FC236}">
                <a16:creationId xmlns:a16="http://schemas.microsoft.com/office/drawing/2014/main" id="{3E491B20-4B38-274F-C9D1-66DA262DEEA0}"/>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2D19552D-0854-3F6B-E9BA-4C42BCCD3179}"/>
              </a:ext>
            </a:extLst>
          </p:cNvPr>
          <p:cNvSpPr>
            <a:spLocks noGrp="1"/>
          </p:cNvSpPr>
          <p:nvPr>
            <p:ph type="body" sz="quarter" idx="20"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04FA118F-ACD7-F49D-1F25-3EE3DE47DBFE}"/>
              </a:ext>
            </a:extLst>
          </p:cNvPr>
          <p:cNvSpPr>
            <a:spLocks noGrp="1"/>
          </p:cNvSpPr>
          <p:nvPr>
            <p:ph type="body" sz="quarter" idx="21"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7" name="Picture 1">
            <a:extLst>
              <a:ext uri="{FF2B5EF4-FFF2-40B4-BE49-F238E27FC236}">
                <a16:creationId xmlns:a16="http://schemas.microsoft.com/office/drawing/2014/main" id="{CB418F8F-69C8-1B8E-3258-D5242DA7CF7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40" y="2748066"/>
            <a:ext cx="1982015" cy="455495"/>
          </a:xfrm>
          <a:prstGeom prst="rect">
            <a:avLst/>
          </a:prstGeom>
        </p:spPr>
      </p:pic>
      <p:sp>
        <p:nvSpPr>
          <p:cNvPr id="21" name="Title 9">
            <a:extLst>
              <a:ext uri="{FF2B5EF4-FFF2-40B4-BE49-F238E27FC236}">
                <a16:creationId xmlns:a16="http://schemas.microsoft.com/office/drawing/2014/main" id="{1D7EBB44-89BE-BA1D-1BDE-9A39D3FE30D7}"/>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22" name="Text Placeholder 4">
            <a:extLst>
              <a:ext uri="{FF2B5EF4-FFF2-40B4-BE49-F238E27FC236}">
                <a16:creationId xmlns:a16="http://schemas.microsoft.com/office/drawing/2014/main" id="{2D935BBF-BE61-AE9C-BBA9-3A9AD066E99D}"/>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3" name="Picture Placeholder 12">
            <a:extLst>
              <a:ext uri="{FF2B5EF4-FFF2-40B4-BE49-F238E27FC236}">
                <a16:creationId xmlns:a16="http://schemas.microsoft.com/office/drawing/2014/main" id="{4154B5F7-2877-CC9E-4C50-5E71F7DFF3E3}"/>
              </a:ext>
            </a:extLst>
          </p:cNvPr>
          <p:cNvSpPr>
            <a:spLocks noGrp="1"/>
          </p:cNvSpPr>
          <p:nvPr>
            <p:ph type="pic" sz="quarter" idx="17"/>
          </p:nvPr>
        </p:nvSpPr>
        <p:spPr>
          <a:xfrm>
            <a:off x="5990069" y="302265"/>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4" name="Picture Placeholder 15">
            <a:extLst>
              <a:ext uri="{FF2B5EF4-FFF2-40B4-BE49-F238E27FC236}">
                <a16:creationId xmlns:a16="http://schemas.microsoft.com/office/drawing/2014/main" id="{20B963FE-8202-7DD2-BE7B-E2A1222B38A5}"/>
              </a:ext>
            </a:extLst>
          </p:cNvPr>
          <p:cNvSpPr>
            <a:spLocks noGrp="1"/>
          </p:cNvSpPr>
          <p:nvPr>
            <p:ph type="pic" sz="quarter" idx="18"/>
          </p:nvPr>
        </p:nvSpPr>
        <p:spPr>
          <a:xfrm>
            <a:off x="10003276" y="803418"/>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5" name="Picture Placeholder 18">
            <a:extLst>
              <a:ext uri="{FF2B5EF4-FFF2-40B4-BE49-F238E27FC236}">
                <a16:creationId xmlns:a16="http://schemas.microsoft.com/office/drawing/2014/main" id="{07BBCDEE-4F1A-1061-43F4-76E5B2F8AF96}"/>
              </a:ext>
            </a:extLst>
          </p:cNvPr>
          <p:cNvSpPr>
            <a:spLocks noGrp="1"/>
          </p:cNvSpPr>
          <p:nvPr>
            <p:ph type="pic" sz="quarter" idx="19"/>
          </p:nvPr>
        </p:nvSpPr>
        <p:spPr>
          <a:xfrm>
            <a:off x="9618375" y="2606739"/>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dirty="0"/>
              <a:t>Click icon to add picture</a:t>
            </a:r>
          </a:p>
        </p:txBody>
      </p:sp>
    </p:spTree>
    <p:extLst>
      <p:ext uri="{BB962C8B-B14F-4D97-AF65-F5344CB8AC3E}">
        <p14:creationId xmlns:p14="http://schemas.microsoft.com/office/powerpoint/2010/main" val="3764605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Presentation Title_V5">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4872603-22D7-97AD-6B8A-F9D9A52321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pic>
        <p:nvPicPr>
          <p:cNvPr id="14" name="Picture 13" descr="A picture containing toy&#10;&#10;Description automatically generated">
            <a:extLst>
              <a:ext uri="{FF2B5EF4-FFF2-40B4-BE49-F238E27FC236}">
                <a16:creationId xmlns:a16="http://schemas.microsoft.com/office/drawing/2014/main" id="{1891E6EE-D703-B54E-8BC7-8800BE3658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53621" y="-866468"/>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6" name="Picture 15" descr="A few business people having a discussion&#10;&#10;Description automatically generated with low confidence">
            <a:extLst>
              <a:ext uri="{FF2B5EF4-FFF2-40B4-BE49-F238E27FC236}">
                <a16:creationId xmlns:a16="http://schemas.microsoft.com/office/drawing/2014/main" id="{C3A14A5D-5A12-9946-85AB-C71D9B1A451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285101" y="-34711"/>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
        <p:nvSpPr>
          <p:cNvPr id="8" name="TextBox 7">
            <a:extLst>
              <a:ext uri="{FF2B5EF4-FFF2-40B4-BE49-F238E27FC236}">
                <a16:creationId xmlns:a16="http://schemas.microsoft.com/office/drawing/2014/main" id="{22777298-BC2B-67BB-7201-ABEC28466FEC}"/>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3" name="Text Placeholder 15">
            <a:extLst>
              <a:ext uri="{FF2B5EF4-FFF2-40B4-BE49-F238E27FC236}">
                <a16:creationId xmlns:a16="http://schemas.microsoft.com/office/drawing/2014/main" id="{B7865ACE-E0E2-1721-9395-E337449F75C1}"/>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E6059BD2-0432-9E71-2578-1324D7A9EA1F}"/>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22" name="Picture 1">
            <a:extLst>
              <a:ext uri="{FF2B5EF4-FFF2-40B4-BE49-F238E27FC236}">
                <a16:creationId xmlns:a16="http://schemas.microsoft.com/office/drawing/2014/main" id="{983401AB-5EA1-5C04-DE30-A8579D613B5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72739" y="2077757"/>
            <a:ext cx="1982015" cy="455495"/>
          </a:xfrm>
          <a:prstGeom prst="rect">
            <a:avLst/>
          </a:prstGeom>
        </p:spPr>
      </p:pic>
      <p:sp>
        <p:nvSpPr>
          <p:cNvPr id="23" name="Title 9">
            <a:extLst>
              <a:ext uri="{FF2B5EF4-FFF2-40B4-BE49-F238E27FC236}">
                <a16:creationId xmlns:a16="http://schemas.microsoft.com/office/drawing/2014/main" id="{6110444E-A051-9C45-359D-917F44EEC05D}"/>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24" name="Text Placeholder 4">
            <a:extLst>
              <a:ext uri="{FF2B5EF4-FFF2-40B4-BE49-F238E27FC236}">
                <a16:creationId xmlns:a16="http://schemas.microsoft.com/office/drawing/2014/main" id="{7E3A8211-0999-2F37-A8E9-A36EF5B3DB22}"/>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3785630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amp;A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8" y="5466983"/>
            <a:ext cx="3424409" cy="1080902"/>
          </a:xfrm>
          <a:prstGeom prst="rect">
            <a:avLst/>
          </a:prstGeom>
        </p:spPr>
        <p:txBody>
          <a:bodyPr vert="horz" lIns="0" tIns="0" rIns="0" bIns="182832"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9" b="1" i="0">
                <a:solidFill>
                  <a:srgbClr val="2A2C2C"/>
                </a:solidFill>
                <a:latin typeface="UniversNext for MORNPC Cn" panose="020B0506030202020203" pitchFamily="34" charset="77"/>
                <a:ea typeface="ＭＳ Ｐゴシック"/>
              </a:rPr>
              <a:t>Q &amp; A</a:t>
            </a:r>
            <a:endParaRPr lang="en-US" sz="3199" b="1" i="0">
              <a:solidFill>
                <a:srgbClr val="2A2C2C"/>
              </a:solidFill>
              <a:latin typeface="UniversNext for MORNPC Cn" panose="020B0506030202020203" pitchFamily="34" charset="77"/>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3"/>
          <a:stretch>
            <a:fillRect/>
          </a:stretch>
        </p:blipFill>
        <p:spPr>
          <a:xfrm>
            <a:off x="2955270" y="-1371277"/>
            <a:ext cx="6278282" cy="6123263"/>
          </a:xfrm>
          <a:prstGeom prst="rect">
            <a:avLst/>
          </a:prstGeom>
        </p:spPr>
      </p:pic>
    </p:spTree>
    <p:extLst>
      <p:ext uri="{BB962C8B-B14F-4D97-AF65-F5344CB8AC3E}">
        <p14:creationId xmlns:p14="http://schemas.microsoft.com/office/powerpoint/2010/main" val="32809180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Presentation Title_V5_Empt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97214F2-F41D-1537-7B91-6A6DA6C76F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sp>
        <p:nvSpPr>
          <p:cNvPr id="13" name="Picture Placeholder 12">
            <a:extLst>
              <a:ext uri="{FF2B5EF4-FFF2-40B4-BE49-F238E27FC236}">
                <a16:creationId xmlns:a16="http://schemas.microsoft.com/office/drawing/2014/main" id="{8A8FDAAD-7D51-214E-8C8C-5D21D2F5C9A1}"/>
              </a:ext>
            </a:extLst>
          </p:cNvPr>
          <p:cNvSpPr>
            <a:spLocks noGrp="1"/>
          </p:cNvSpPr>
          <p:nvPr>
            <p:ph type="pic" sz="quarter" idx="17"/>
          </p:nvPr>
        </p:nvSpPr>
        <p:spPr>
          <a:xfrm>
            <a:off x="6053621" y="-866468"/>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77"/>
              </a:defRPr>
            </a:lvl1pPr>
          </a:lstStyle>
          <a:p>
            <a:r>
              <a:rPr lang="en-US" dirty="0"/>
              <a:t>Click icon to add picture</a:t>
            </a:r>
          </a:p>
        </p:txBody>
      </p:sp>
      <p:sp>
        <p:nvSpPr>
          <p:cNvPr id="17" name="Picture Placeholder 16">
            <a:extLst>
              <a:ext uri="{FF2B5EF4-FFF2-40B4-BE49-F238E27FC236}">
                <a16:creationId xmlns:a16="http://schemas.microsoft.com/office/drawing/2014/main" id="{1280F2A6-ED39-254C-A4B4-444E78A40A48}"/>
              </a:ext>
            </a:extLst>
          </p:cNvPr>
          <p:cNvSpPr>
            <a:spLocks noGrp="1"/>
          </p:cNvSpPr>
          <p:nvPr>
            <p:ph type="pic" sz="quarter" idx="18"/>
          </p:nvPr>
        </p:nvSpPr>
        <p:spPr>
          <a:xfrm>
            <a:off x="9285101" y="-34711"/>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77"/>
              </a:defRPr>
            </a:lvl1pPr>
          </a:lstStyle>
          <a:p>
            <a:r>
              <a:rPr lang="en-US"/>
              <a:t>Click icon to add picture</a:t>
            </a:r>
          </a:p>
        </p:txBody>
      </p:sp>
      <p:sp>
        <p:nvSpPr>
          <p:cNvPr id="8" name="TextBox 7">
            <a:extLst>
              <a:ext uri="{FF2B5EF4-FFF2-40B4-BE49-F238E27FC236}">
                <a16:creationId xmlns:a16="http://schemas.microsoft.com/office/drawing/2014/main" id="{2BF7D2DE-AD78-0B92-22D6-56803B9C3166}"/>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A236D921-1236-8519-57B8-4749DB4E7A1A}"/>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A4ABF4E8-7566-478D-1D5D-826438A9EDC4}"/>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6" name="Picture 1">
            <a:extLst>
              <a:ext uri="{FF2B5EF4-FFF2-40B4-BE49-F238E27FC236}">
                <a16:creationId xmlns:a16="http://schemas.microsoft.com/office/drawing/2014/main" id="{C548CB3F-3875-732F-75D9-CDB73C3162F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19" name="Title 9">
            <a:extLst>
              <a:ext uri="{FF2B5EF4-FFF2-40B4-BE49-F238E27FC236}">
                <a16:creationId xmlns:a16="http://schemas.microsoft.com/office/drawing/2014/main" id="{BB51B405-C567-8FF4-23A1-13B6E4880DB6}"/>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21" name="Text Placeholder 4">
            <a:extLst>
              <a:ext uri="{FF2B5EF4-FFF2-40B4-BE49-F238E27FC236}">
                <a16:creationId xmlns:a16="http://schemas.microsoft.com/office/drawing/2014/main" id="{3CD2BEA3-54A7-C299-2639-8689A9EF26AC}"/>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414752142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resentation Title_V6_Produc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BF7D2DE-AD78-0B92-22D6-56803B9C3166}"/>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A236D921-1236-8519-57B8-4749DB4E7A1A}"/>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A4ABF4E8-7566-478D-1D5D-826438A9EDC4}"/>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2" name="Picture 1">
            <a:extLst>
              <a:ext uri="{FF2B5EF4-FFF2-40B4-BE49-F238E27FC236}">
                <a16:creationId xmlns:a16="http://schemas.microsoft.com/office/drawing/2014/main" id="{E5CCDDC0-E2DD-D5DF-82C7-4753C4467A4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39" y="463436"/>
            <a:ext cx="1982015" cy="455495"/>
          </a:xfrm>
          <a:prstGeom prst="rect">
            <a:avLst/>
          </a:prstGeom>
        </p:spPr>
      </p:pic>
      <p:sp>
        <p:nvSpPr>
          <p:cNvPr id="3" name="Title 9">
            <a:extLst>
              <a:ext uri="{FF2B5EF4-FFF2-40B4-BE49-F238E27FC236}">
                <a16:creationId xmlns:a16="http://schemas.microsoft.com/office/drawing/2014/main" id="{42A942FE-66B1-9B28-162A-B727F2F9E500}"/>
              </a:ext>
            </a:extLst>
          </p:cNvPr>
          <p:cNvSpPr>
            <a:spLocks noGrp="1"/>
          </p:cNvSpPr>
          <p:nvPr>
            <p:ph type="title" hasCustomPrompt="1"/>
          </p:nvPr>
        </p:nvSpPr>
        <p:spPr>
          <a:xfrm>
            <a:off x="761998" y="1962584"/>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4" name="Text Placeholder 4">
            <a:extLst>
              <a:ext uri="{FF2B5EF4-FFF2-40B4-BE49-F238E27FC236}">
                <a16:creationId xmlns:a16="http://schemas.microsoft.com/office/drawing/2014/main" id="{29FBFE8D-3689-3C33-9EBF-FAA34695AF22}"/>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Insert Date &gt;</a:t>
            </a:r>
          </a:p>
        </p:txBody>
      </p:sp>
      <p:sp>
        <p:nvSpPr>
          <p:cNvPr id="5" name="Text Placeholder 4">
            <a:extLst>
              <a:ext uri="{FF2B5EF4-FFF2-40B4-BE49-F238E27FC236}">
                <a16:creationId xmlns:a16="http://schemas.microsoft.com/office/drawing/2014/main" id="{C8E8D4B5-37A7-293E-F273-D0AF0CC22BC7}"/>
              </a:ext>
            </a:extLst>
          </p:cNvPr>
          <p:cNvSpPr>
            <a:spLocks noGrp="1"/>
          </p:cNvSpPr>
          <p:nvPr>
            <p:ph type="body" sz="quarter" idx="21" hasCustomPrompt="1"/>
          </p:nvPr>
        </p:nvSpPr>
        <p:spPr>
          <a:xfrm>
            <a:off x="761998" y="1586073"/>
            <a:ext cx="3893129" cy="246644"/>
          </a:xfrm>
          <a:prstGeom prst="rect">
            <a:avLst/>
          </a:prstGeom>
        </p:spPr>
        <p:txBody>
          <a:bodyPr lIns="91440" tIns="45720" rIns="91440" bIns="45720"/>
          <a:lstStyle>
            <a:lvl1pPr marL="0" indent="0">
              <a:lnSpc>
                <a:spcPct val="100000"/>
              </a:lnSpc>
              <a:spcBef>
                <a:spcPts val="0"/>
              </a:spcBef>
              <a:spcAft>
                <a:spcPts val="0"/>
              </a:spcAft>
              <a:buNone/>
              <a:defRPr sz="1200" b="1" i="0" u="none" cap="all" spc="30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PRODUCT NAME EYEBROW</a:t>
            </a:r>
          </a:p>
        </p:txBody>
      </p:sp>
      <p:pic>
        <p:nvPicPr>
          <p:cNvPr id="17" name="Graphic 16">
            <a:extLst>
              <a:ext uri="{FF2B5EF4-FFF2-40B4-BE49-F238E27FC236}">
                <a16:creationId xmlns:a16="http://schemas.microsoft.com/office/drawing/2014/main" id="{8122E7A3-8F5B-B43C-4D82-0A73A49A53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88118" y="2320"/>
            <a:ext cx="6017195" cy="7043249"/>
          </a:xfrm>
          <a:prstGeom prst="rect">
            <a:avLst/>
          </a:prstGeom>
        </p:spPr>
      </p:pic>
    </p:spTree>
    <p:extLst>
      <p:ext uri="{BB962C8B-B14F-4D97-AF65-F5344CB8AC3E}">
        <p14:creationId xmlns:p14="http://schemas.microsoft.com/office/powerpoint/2010/main" val="4133548919"/>
      </p:ext>
    </p:extLst>
  </p:cSld>
  <p:clrMapOvr>
    <a:masterClrMapping/>
  </p:clrMapOvr>
  <p:extLst>
    <p:ext uri="{DCECCB84-F9BA-43D5-87BE-67443E8EF086}">
      <p15:sldGuideLst xmlns:p15="http://schemas.microsoft.com/office/powerpoint/2012/main"/>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genda_3 Topic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3F94A34-F81F-4DCA-AEA2-E938A4954F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8"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1999"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1999"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6"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6"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3"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3"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3" name="Picture 1">
            <a:extLst>
              <a:ext uri="{FF2B5EF4-FFF2-40B4-BE49-F238E27FC236}">
                <a16:creationId xmlns:a16="http://schemas.microsoft.com/office/drawing/2014/main" id="{80C52628-EEA1-5E38-C56D-078AE755258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21" name="TextBox 20">
            <a:extLst>
              <a:ext uri="{FF2B5EF4-FFF2-40B4-BE49-F238E27FC236}">
                <a16:creationId xmlns:a16="http://schemas.microsoft.com/office/drawing/2014/main" id="{5AB5E753-7C1E-8B42-7445-A233AD227C2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pic>
        <p:nvPicPr>
          <p:cNvPr id="4" name="Picture 3" descr="A picture containing indoor&#10;&#10;Description automatically generated">
            <a:extLst>
              <a:ext uri="{FF2B5EF4-FFF2-40B4-BE49-F238E27FC236}">
                <a16:creationId xmlns:a16="http://schemas.microsoft.com/office/drawing/2014/main" id="{AE0E105D-E4FD-7EAF-C8E2-6074CDDBBCA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834683" y="-2002745"/>
            <a:ext cx="5595319" cy="5589404"/>
          </a:xfrm>
          <a:prstGeom prst="ellipse">
            <a:avLst/>
          </a:prstGeom>
        </p:spPr>
      </p:pic>
    </p:spTree>
    <p:extLst>
      <p:ext uri="{BB962C8B-B14F-4D97-AF65-F5344CB8AC3E}">
        <p14:creationId xmlns:p14="http://schemas.microsoft.com/office/powerpoint/2010/main" val="3165155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genda_4 Topic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713614F-41D4-F2AA-D84D-E9BA1AD26E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6"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7"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7"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4"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4"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1"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1"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8"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8"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2" y="-614946"/>
            <a:ext cx="4170221" cy="4170221"/>
          </a:xfrm>
          <a:prstGeom prst="ellipse">
            <a:avLst/>
          </a:prstGeom>
        </p:spPr>
      </p:pic>
      <p:pic>
        <p:nvPicPr>
          <p:cNvPr id="2" name="Picture 1">
            <a:extLst>
              <a:ext uri="{FF2B5EF4-FFF2-40B4-BE49-F238E27FC236}">
                <a16:creationId xmlns:a16="http://schemas.microsoft.com/office/drawing/2014/main" id="{A54E150B-F5C6-7791-A190-84B9E3D24D4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6" name="TextBox 5">
            <a:extLst>
              <a:ext uri="{FF2B5EF4-FFF2-40B4-BE49-F238E27FC236}">
                <a16:creationId xmlns:a16="http://schemas.microsoft.com/office/drawing/2014/main" id="{831B9A00-0532-760D-C35C-934497F0F47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6066495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Agenda_6 Topic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365489F-312E-8D02-9FD7-CBF5159AB3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6023489"/>
            <a:ext cx="12285735" cy="1921226"/>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4"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4"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1"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1"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38"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38"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4"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4"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1"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1"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38"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38"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69" y="1486637"/>
            <a:ext cx="251672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2" y="4855352"/>
            <a:ext cx="4119208" cy="2887551"/>
          </a:xfrm>
          <a:prstGeom prst="rect">
            <a:avLst/>
          </a:prstGeom>
        </p:spPr>
      </p:pic>
      <p:pic>
        <p:nvPicPr>
          <p:cNvPr id="2" name="Picture 1">
            <a:extLst>
              <a:ext uri="{FF2B5EF4-FFF2-40B4-BE49-F238E27FC236}">
                <a16:creationId xmlns:a16="http://schemas.microsoft.com/office/drawing/2014/main" id="{76D40866-CF40-7B46-ED03-1729E597CF67}"/>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E5921F14-8E7E-5457-6B8F-B03BCD2F155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5977001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Agenda_Bullets_V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525B6B-903F-A14F-8718-01AF67036D94}"/>
              </a:ext>
            </a:extLst>
          </p:cNvPr>
          <p:cNvGrpSpPr/>
          <p:nvPr userDrawn="1"/>
        </p:nvGrpSpPr>
        <p:grpSpPr>
          <a:xfrm>
            <a:off x="-1844248" y="-679448"/>
            <a:ext cx="6858000" cy="8216896"/>
            <a:chOff x="7898746" y="-1356537"/>
            <a:chExt cx="6858000" cy="8216896"/>
          </a:xfrm>
        </p:grpSpPr>
        <p:pic>
          <p:nvPicPr>
            <p:cNvPr id="12" name="Picture 11">
              <a:extLst>
                <a:ext uri="{FF2B5EF4-FFF2-40B4-BE49-F238E27FC236}">
                  <a16:creationId xmlns:a16="http://schemas.microsoft.com/office/drawing/2014/main" id="{62E4CE3E-E3BD-9342-8A5B-127B2DA97E4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8A87C963-7664-9E4B-A19F-B0014E8003E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67" y="1486638"/>
            <a:ext cx="517612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67"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9C1D05FF-09D5-1A6B-17D7-5C14E29BFB2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E1C59BA-53F9-40D5-702D-986E2D368DB2}"/>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EBB1CDB6-3F9A-9CDE-78FF-349EF27D0559}"/>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3438844" y="-955152"/>
            <a:ext cx="8768304" cy="8768304"/>
          </a:xfrm>
          <a:prstGeom prst="ellipse">
            <a:avLst/>
          </a:prstGeom>
        </p:spPr>
      </p:pic>
    </p:spTree>
    <p:extLst>
      <p:ext uri="{BB962C8B-B14F-4D97-AF65-F5344CB8AC3E}">
        <p14:creationId xmlns:p14="http://schemas.microsoft.com/office/powerpoint/2010/main" val="244077606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Agenda_Bullets_V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87A659F-8D13-7C4D-9CA1-09B5785CBB22}"/>
              </a:ext>
            </a:extLst>
          </p:cNvPr>
          <p:cNvGrpSpPr/>
          <p:nvPr userDrawn="1"/>
        </p:nvGrpSpPr>
        <p:grpSpPr>
          <a:xfrm>
            <a:off x="6400801" y="-679448"/>
            <a:ext cx="6858000" cy="8216896"/>
            <a:chOff x="7898746" y="-1356537"/>
            <a:chExt cx="6858000" cy="8216896"/>
          </a:xfrm>
        </p:grpSpPr>
        <p:pic>
          <p:nvPicPr>
            <p:cNvPr id="10" name="Picture 9">
              <a:extLst>
                <a:ext uri="{FF2B5EF4-FFF2-40B4-BE49-F238E27FC236}">
                  <a16:creationId xmlns:a16="http://schemas.microsoft.com/office/drawing/2014/main" id="{995F1540-C89E-2F45-A66B-E84156A516D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5CB7E470-363A-0742-A302-11F9CB5342A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0" y="-955152"/>
            <a:ext cx="8768304"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p:nvPr>
        </p:nvSpPr>
        <p:spPr>
          <a:xfrm>
            <a:off x="761998" y="1486638"/>
            <a:ext cx="517612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endParaRPr lang="en-US" dirty="0"/>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1998"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B46F0CF3-A671-0C07-08B4-C5E660EC79B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7CED1F49-72DD-3DCC-A6A3-89B49497E897}"/>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7157754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Intro_3 Topics_Horizontal">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6538E96-C065-DA38-5535-EF84803ED5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8" y="1486637"/>
            <a:ext cx="2843050" cy="12728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0"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0"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7"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7"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4"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4"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6"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2"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FF0AA981-F156-1BE0-7394-674BB8A3D8A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92700470-B27E-489D-654E-C1A185A629B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1328299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Intro_3 Topics_Vertica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9E0666E-9178-804F-A2FF-FBDFE1AF5431}"/>
              </a:ext>
            </a:extLst>
          </p:cNvPr>
          <p:cNvGrpSpPr/>
          <p:nvPr userDrawn="1"/>
        </p:nvGrpSpPr>
        <p:grpSpPr>
          <a:xfrm>
            <a:off x="9789440" y="-679448"/>
            <a:ext cx="6858000" cy="8216896"/>
            <a:chOff x="7898746" y="-1356537"/>
            <a:chExt cx="6858000" cy="8216896"/>
          </a:xfrm>
        </p:grpSpPr>
        <p:pic>
          <p:nvPicPr>
            <p:cNvPr id="15" name="Picture 14">
              <a:extLst>
                <a:ext uri="{FF2B5EF4-FFF2-40B4-BE49-F238E27FC236}">
                  <a16:creationId xmlns:a16="http://schemas.microsoft.com/office/drawing/2014/main" id="{2B2C6A64-B673-6C46-B6EA-635A3AF36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8" name="Picture 17">
              <a:extLst>
                <a:ext uri="{FF2B5EF4-FFF2-40B4-BE49-F238E27FC236}">
                  <a16:creationId xmlns:a16="http://schemas.microsoft.com/office/drawing/2014/main" id="{A6149F56-7BAC-194A-A9DD-E1E6B3F039F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8" y="1048757"/>
            <a:ext cx="2822030"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7"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7"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7"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7"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7"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7"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009D3413-C9E4-3C6D-0691-4AA36D51EE3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0D4EB7BB-EE06-3952-6BF0-F1F0DD2312B6}"/>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5559239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Intro_6 Topics_Horizontal">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64BF523-9331-124D-2286-1FF5D0E4B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4" name="Title 9">
            <a:extLst>
              <a:ext uri="{FF2B5EF4-FFF2-40B4-BE49-F238E27FC236}">
                <a16:creationId xmlns:a16="http://schemas.microsoft.com/office/drawing/2014/main" id="{B8C1B06D-8897-9243-9E34-0EA83C9E3A0A}"/>
              </a:ext>
            </a:extLst>
          </p:cNvPr>
          <p:cNvSpPr>
            <a:spLocks noGrp="1"/>
          </p:cNvSpPr>
          <p:nvPr>
            <p:ph type="title" hasCustomPrompt="1"/>
          </p:nvPr>
        </p:nvSpPr>
        <p:spPr>
          <a:xfrm>
            <a:off x="376887" y="1636537"/>
            <a:ext cx="277579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4"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4"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1"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1"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8"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8"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4"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4"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1"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1"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8"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8"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3"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0"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3" y="352414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0"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18DB4791-A2D1-901C-27AC-AF45580CC8A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36E1C27-8998-7CF3-E265-80515A1D220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1889600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amp;A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08" y="5466983"/>
            <a:ext cx="3424409" cy="1080902"/>
          </a:xfrm>
          <a:prstGeom prst="rect">
            <a:avLst/>
          </a:prstGeom>
        </p:spPr>
        <p:txBody>
          <a:bodyPr vert="horz" lIns="0" tIns="0" rIns="0" bIns="182832"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9" b="1" i="0">
                <a:solidFill>
                  <a:schemeClr val="bg1"/>
                </a:solidFill>
                <a:latin typeface="UniversNext for MORNPC Cn" panose="020B0506030202020203" pitchFamily="34" charset="77"/>
                <a:ea typeface="ＭＳ Ｐゴシック"/>
              </a:rPr>
              <a:t>Q &amp; A</a:t>
            </a:r>
            <a:endParaRPr lang="en-US" sz="3199" b="1" i="0">
              <a:solidFill>
                <a:schemeClr val="bg1"/>
              </a:solidFill>
              <a:latin typeface="UniversNext for MORNPC Cn" panose="020B0506030202020203" pitchFamily="34" charset="77"/>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3"/>
          <a:stretch>
            <a:fillRect/>
          </a:stretch>
        </p:blipFill>
        <p:spPr>
          <a:xfrm>
            <a:off x="2955270" y="-1371277"/>
            <a:ext cx="6278282" cy="6123263"/>
          </a:xfrm>
          <a:prstGeom prst="rect">
            <a:avLst/>
          </a:prstGeom>
        </p:spPr>
      </p:pic>
    </p:spTree>
    <p:extLst>
      <p:ext uri="{BB962C8B-B14F-4D97-AF65-F5344CB8AC3E}">
        <p14:creationId xmlns:p14="http://schemas.microsoft.com/office/powerpoint/2010/main" val="11082963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Intro_6 Topics_Vertica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D8CBAAB-FB03-E39E-1AE5-1B522BE1EA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572517" y="1048757"/>
            <a:ext cx="2849724"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6"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6"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6"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6"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6"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6"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3"/>
            <a:ext cx="322524" cy="276999"/>
          </a:xfrm>
          <a:prstGeom prst="rect">
            <a:avLst/>
          </a:prstGeom>
          <a:noFill/>
        </p:spPr>
        <p:txBody>
          <a:bodyPr wrap="square" rtlCol="0">
            <a:spAutoFit/>
          </a:bodyPr>
          <a:lstStyle/>
          <a:p>
            <a:endParaRPr lang="en-US" sz="1200" b="0" i="0" dirty="0">
              <a:solidFill>
                <a:srgbClr val="333333"/>
              </a:solidFill>
              <a:latin typeface="UniversNext for MORNPC Cn" panose="020B0506030202020203" pitchFamily="34" charset="77"/>
            </a:endParaRP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8"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8"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8"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8"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8"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8"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1"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1"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1"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8834F44C-41F3-42D2-9254-215608099E2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D2F6FAC8-D308-586D-1071-5A1E4E9E2EE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85212071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Intro_V1_Light_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6AC6CDD-B136-5BC1-66D0-539EC74505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29244"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dirty="0"/>
              <a:t>Click icon to add picture</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69A5C7F6-1089-687E-EC11-3A9A88ED8D5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A516B87-CBD2-CCDE-B1CB-1F459D3BA14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A57166E9-9CEC-3384-15D2-5E3DE4A40B34}"/>
              </a:ext>
            </a:extLst>
          </p:cNvPr>
          <p:cNvSpPr>
            <a:spLocks noGrp="1"/>
          </p:cNvSpPr>
          <p:nvPr>
            <p:ph type="body" sz="quarter" idx="18"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6005185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Intro_V1_Dark_Empty">
    <p:bg>
      <p:bgPr>
        <a:solidFill>
          <a:srgbClr val="333333"/>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A33C32D-628D-B558-8DAD-B48409092C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23824" y="-822866"/>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pic>
        <p:nvPicPr>
          <p:cNvPr id="2" name="Picture 1">
            <a:extLst>
              <a:ext uri="{FF2B5EF4-FFF2-40B4-BE49-F238E27FC236}">
                <a16:creationId xmlns:a16="http://schemas.microsoft.com/office/drawing/2014/main" id="{35585964-3C08-4478-1CC1-F79D7301017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5" name="TextBox 4">
            <a:extLst>
              <a:ext uri="{FF2B5EF4-FFF2-40B4-BE49-F238E27FC236}">
                <a16:creationId xmlns:a16="http://schemas.microsoft.com/office/drawing/2014/main" id="{CDE94E04-7DB5-B4E8-CCE4-5CF68FE11D9C}"/>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3" name="Text Placeholder 7">
            <a:extLst>
              <a:ext uri="{FF2B5EF4-FFF2-40B4-BE49-F238E27FC236}">
                <a16:creationId xmlns:a16="http://schemas.microsoft.com/office/drawing/2014/main" id="{EFE5D20F-3A0C-C5EA-B2B5-13593F75A3CD}"/>
              </a:ext>
            </a:extLst>
          </p:cNvPr>
          <p:cNvSpPr>
            <a:spLocks noGrp="1"/>
          </p:cNvSpPr>
          <p:nvPr>
            <p:ph type="body" sz="quarter" idx="18" hasCustomPrompt="1"/>
          </p:nvPr>
        </p:nvSpPr>
        <p:spPr>
          <a:xfrm>
            <a:off x="829430" y="1625807"/>
            <a:ext cx="517612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70088727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Intro_V1_Ligh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48D9350-A331-E112-3ADA-EEDF95A73D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0" name="Oval 19">
            <a:extLst>
              <a:ext uri="{FF2B5EF4-FFF2-40B4-BE49-F238E27FC236}">
                <a16:creationId xmlns:a16="http://schemas.microsoft.com/office/drawing/2014/main" id="{69E18C59-50FF-2347-8D7F-3C5BC2E64E51}"/>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pic>
        <p:nvPicPr>
          <p:cNvPr id="2" name="Picture 1">
            <a:extLst>
              <a:ext uri="{FF2B5EF4-FFF2-40B4-BE49-F238E27FC236}">
                <a16:creationId xmlns:a16="http://schemas.microsoft.com/office/drawing/2014/main" id="{D7534AE8-DFC0-568C-9C2A-084A9703C2E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6BFBE793-8380-FAD6-D39A-05E99476C90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8" name="Text Placeholder 7">
            <a:extLst>
              <a:ext uri="{FF2B5EF4-FFF2-40B4-BE49-F238E27FC236}">
                <a16:creationId xmlns:a16="http://schemas.microsoft.com/office/drawing/2014/main" id="{4F1D8959-9181-13D1-1137-8C4B40B4B77A}"/>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1432118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ection Intro_V1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FCAF71B-67EC-8969-612A-030F641B93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19" name="Oval 18">
            <a:extLst>
              <a:ext uri="{FF2B5EF4-FFF2-40B4-BE49-F238E27FC236}">
                <a16:creationId xmlns:a16="http://schemas.microsoft.com/office/drawing/2014/main" id="{B364C29F-F240-3D4E-82DE-000D0002D09D}"/>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B4F42422-FA4F-4946-898D-45A6B59C960E}"/>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FB512508-555C-54F2-E0DD-31B082BDBEC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42329E7-6F67-6250-A7BA-1BE7FDA5AA4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0C0CBA69-9621-7777-71FC-60EADF9EA336}"/>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166423837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ection Intro_V2_Light_Empty">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3235158-AB23-1ECA-35AC-3E11630131A8}"/>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4">
            <a:extLst>
              <a:ext uri="{FF2B5EF4-FFF2-40B4-BE49-F238E27FC236}">
                <a16:creationId xmlns:a16="http://schemas.microsoft.com/office/drawing/2014/main" id="{EE36D468-D245-7348-B8DC-BC0028FB3E15}"/>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B69918A1-D982-E269-5D78-447532B7827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890F380-E9D7-D599-6758-137F42A86E79}"/>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9C415999-E93F-1FCD-43CC-937821517540}"/>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47286996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on Intro_V2_Dark_Empty">
    <p:bg>
      <p:bgPr>
        <a:solidFill>
          <a:srgbClr val="33333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DE4767F-ABE0-EE58-162D-A8BA65EB8315}"/>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10" name="Text Placeholder 4">
            <a:extLst>
              <a:ext uri="{FF2B5EF4-FFF2-40B4-BE49-F238E27FC236}">
                <a16:creationId xmlns:a16="http://schemas.microsoft.com/office/drawing/2014/main" id="{D259270C-CE5A-E043-A7F2-A5122B5DEC10}"/>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E53B2E8A-107E-6B40-FB29-44BF8BCBA85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5132FB4-7B45-A57C-9798-D1BFAAB3B89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992B5828-95FB-1821-FACF-8377ADAC7A63}"/>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107802316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Intro_V2_Ligh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ACEB65A-69B3-D679-B3F9-7E21860B4021}"/>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E9174CF8-A0A1-53CD-92F2-300F6ED58103}"/>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FB6668C-BF43-2BF4-76AB-B1B73B61464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6D24D68D-837F-A9E1-EB6A-ADB59C6757DE}"/>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47492050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Intro_V2_Dark">
    <p:bg>
      <p:bgPr>
        <a:solidFill>
          <a:srgbClr val="33333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212B7D0-B39E-0A73-9985-6F67D0465788}"/>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pic>
        <p:nvPicPr>
          <p:cNvPr id="2" name="Picture 1">
            <a:extLst>
              <a:ext uri="{FF2B5EF4-FFF2-40B4-BE49-F238E27FC236}">
                <a16:creationId xmlns:a16="http://schemas.microsoft.com/office/drawing/2014/main" id="{A7ADE409-F643-84B8-9B34-CF9679C77CF4}"/>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6A017DA-F7CD-BA4F-FAB2-EA49AF6D422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0C34FC76-D3F9-C0DE-918C-A91C1253BCF7}"/>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0541799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ection Intro_V3_Light_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964F87-A265-610D-B13A-7849E2FEE2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085DEA9F-949B-29AB-8C92-46982D1FFCC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531DF86C-A6F9-40EF-B16E-0C12011A5B2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FF4160D6-ABF2-9E30-407C-CD104374FDF2}"/>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1127635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of Presentation_V1">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56223" y="1759933"/>
            <a:ext cx="2925857" cy="617173"/>
          </a:xfrm>
          <a:prstGeom prst="rect">
            <a:avLst/>
          </a:prstGeom>
        </p:spPr>
      </p:pic>
      <p:pic>
        <p:nvPicPr>
          <p:cNvPr id="4" name="Picture 3">
            <a:extLst>
              <a:ext uri="{FF2B5EF4-FFF2-40B4-BE49-F238E27FC236}">
                <a16:creationId xmlns:a16="http://schemas.microsoft.com/office/drawing/2014/main" id="{30BD07A0-7985-4942-9D85-0C8EB2791D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9922" y="1591722"/>
            <a:ext cx="7631159" cy="3378377"/>
          </a:xfrm>
          <a:prstGeom prst="rect">
            <a:avLst/>
          </a:prstGeom>
        </p:spPr>
      </p:pic>
    </p:spTree>
    <p:extLst>
      <p:ext uri="{BB962C8B-B14F-4D97-AF65-F5344CB8AC3E}">
        <p14:creationId xmlns:p14="http://schemas.microsoft.com/office/powerpoint/2010/main" val="263626772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ection Intro_V3_Dark_Empty">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A64DB4D-1358-D6DE-6053-0600BA6D37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pic>
        <p:nvPicPr>
          <p:cNvPr id="2" name="Picture 1">
            <a:extLst>
              <a:ext uri="{FF2B5EF4-FFF2-40B4-BE49-F238E27FC236}">
                <a16:creationId xmlns:a16="http://schemas.microsoft.com/office/drawing/2014/main" id="{3ECCD704-15EF-7919-F32F-473BA3DAECF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5" name="TextBox 4">
            <a:extLst>
              <a:ext uri="{FF2B5EF4-FFF2-40B4-BE49-F238E27FC236}">
                <a16:creationId xmlns:a16="http://schemas.microsoft.com/office/drawing/2014/main" id="{37EF3F3C-3DEB-F2FF-DD58-86FC04BB260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3" name="Text Placeholder 7">
            <a:extLst>
              <a:ext uri="{FF2B5EF4-FFF2-40B4-BE49-F238E27FC236}">
                <a16:creationId xmlns:a16="http://schemas.microsoft.com/office/drawing/2014/main" id="{F4E065EC-7620-E7C8-893B-A62DC5D4F3E5}"/>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5552113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ection Intro_V3_Ligh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521AB66-0C5D-06FD-0C4E-5C6DCBE689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pic>
        <p:nvPicPr>
          <p:cNvPr id="2" name="Picture 1">
            <a:extLst>
              <a:ext uri="{FF2B5EF4-FFF2-40B4-BE49-F238E27FC236}">
                <a16:creationId xmlns:a16="http://schemas.microsoft.com/office/drawing/2014/main" id="{7DD9DDBF-67E3-386F-39EB-FEAA7ECE053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9AD13037-F064-AAE3-B1F5-12F4CAA596D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08386AB9-AA8B-B640-541E-050B0B398137}"/>
              </a:ext>
            </a:extLst>
          </p:cNvPr>
          <p:cNvSpPr>
            <a:spLocks noGrp="1"/>
          </p:cNvSpPr>
          <p:nvPr>
            <p:ph type="body" sz="quarter" idx="19"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9658610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ADAA4D3-6961-E535-8D88-2A9B570BC7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04091" y="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A95EF60D-1E87-D099-3D0A-4F1EFC9422A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FED2C69-8E78-C142-1E47-B7140A26CD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7F0994CB-3B75-3DFA-F4EE-84BC12D59974}"/>
              </a:ext>
            </a:extLst>
          </p:cNvPr>
          <p:cNvSpPr>
            <a:spLocks noGrp="1"/>
          </p:cNvSpPr>
          <p:nvPr>
            <p:ph type="body" sz="quarter" idx="17"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pic>
        <p:nvPicPr>
          <p:cNvPr id="7" name="Picture 6">
            <a:extLst>
              <a:ext uri="{FF2B5EF4-FFF2-40B4-BE49-F238E27FC236}">
                <a16:creationId xmlns:a16="http://schemas.microsoft.com/office/drawing/2014/main" id="{B51689CD-5C8E-F898-904A-047C959D20AC}"/>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195791002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ection Intro_V4_Light_Empty">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sp>
        <p:nvSpPr>
          <p:cNvPr id="18" name="Picture Placeholder 17">
            <a:extLst>
              <a:ext uri="{FF2B5EF4-FFF2-40B4-BE49-F238E27FC236}">
                <a16:creationId xmlns:a16="http://schemas.microsoft.com/office/drawing/2014/main" id="{3123B4CB-C2A5-504C-A488-561AE1FD2994}"/>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0" name="Picture Placeholder 19">
            <a:extLst>
              <a:ext uri="{FF2B5EF4-FFF2-40B4-BE49-F238E27FC236}">
                <a16:creationId xmlns:a16="http://schemas.microsoft.com/office/drawing/2014/main" id="{14FD45C3-78CE-FA47-ADAE-151F5768DE6F}"/>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3" name="Picture Placeholder 22">
            <a:extLst>
              <a:ext uri="{FF2B5EF4-FFF2-40B4-BE49-F238E27FC236}">
                <a16:creationId xmlns:a16="http://schemas.microsoft.com/office/drawing/2014/main" id="{E1D5CA1E-70B4-B44F-8973-D643A543A359}"/>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B25456F7-7FC3-3962-2A4D-B18B84F039F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C2807236-B851-6364-316C-D5C5AF671F4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5" name="Text Placeholder 7">
            <a:extLst>
              <a:ext uri="{FF2B5EF4-FFF2-40B4-BE49-F238E27FC236}">
                <a16:creationId xmlns:a16="http://schemas.microsoft.com/office/drawing/2014/main" id="{6FDD1C03-1267-1266-B861-0484958CF589}"/>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125421754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ection Intro_V4_Dark_Empty">
    <p:bg>
      <p:bgPr>
        <a:solidFill>
          <a:srgbClr val="333333"/>
        </a:solidFill>
        <a:effectLst/>
      </p:bgPr>
    </p:bg>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endParaRPr lang="en-US" dirty="0"/>
          </a:p>
        </p:txBody>
      </p:sp>
      <p:pic>
        <p:nvPicPr>
          <p:cNvPr id="2" name="Picture 1">
            <a:extLst>
              <a:ext uri="{FF2B5EF4-FFF2-40B4-BE49-F238E27FC236}">
                <a16:creationId xmlns:a16="http://schemas.microsoft.com/office/drawing/2014/main" id="{F30E9283-9C55-D89C-27FF-C7FB8CD0705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Picture Placeholder 17">
            <a:extLst>
              <a:ext uri="{FF2B5EF4-FFF2-40B4-BE49-F238E27FC236}">
                <a16:creationId xmlns:a16="http://schemas.microsoft.com/office/drawing/2014/main" id="{4F258C86-7FCD-24C7-EBA1-D12134E8A173}"/>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4" name="Picture Placeholder 19">
            <a:extLst>
              <a:ext uri="{FF2B5EF4-FFF2-40B4-BE49-F238E27FC236}">
                <a16:creationId xmlns:a16="http://schemas.microsoft.com/office/drawing/2014/main" id="{95D4747B-5F75-C13B-1D7E-9D54C5738054}"/>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5" name="Picture Placeholder 22">
            <a:extLst>
              <a:ext uri="{FF2B5EF4-FFF2-40B4-BE49-F238E27FC236}">
                <a16:creationId xmlns:a16="http://schemas.microsoft.com/office/drawing/2014/main" id="{0BB2603F-79DC-C939-B35C-626A132D6DA1}"/>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6" name="TextBox 5">
            <a:extLst>
              <a:ext uri="{FF2B5EF4-FFF2-40B4-BE49-F238E27FC236}">
                <a16:creationId xmlns:a16="http://schemas.microsoft.com/office/drawing/2014/main" id="{5FE12D68-9EAF-0EDB-FB70-0A193FBBE0F5}"/>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7" name="Text Placeholder 7">
            <a:extLst>
              <a:ext uri="{FF2B5EF4-FFF2-40B4-BE49-F238E27FC236}">
                <a16:creationId xmlns:a16="http://schemas.microsoft.com/office/drawing/2014/main" id="{B36739AA-112A-9CBE-B1FB-CD6C06EEDC44}"/>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11948000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ection Intro_V4_Light">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2"/>
          <a:stretch>
            <a:fillRect/>
          </a:stretch>
        </p:blipFill>
        <p:spPr>
          <a:xfrm>
            <a:off x="5754658" y="-754666"/>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3"/>
          <a:stretch>
            <a:fillRect/>
          </a:stretch>
        </p:blipFill>
        <p:spPr>
          <a:xfrm>
            <a:off x="8908647" y="753824"/>
            <a:ext cx="4560425"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4"/>
          <a:stretch>
            <a:fillRect/>
          </a:stretch>
        </p:blipFill>
        <p:spPr>
          <a:xfrm>
            <a:off x="7188000" y="4710896"/>
            <a:ext cx="3004502" cy="3004502"/>
          </a:xfrm>
          <a:prstGeom prst="rect">
            <a:avLst/>
          </a:prstGeom>
        </p:spPr>
      </p:pic>
      <p:pic>
        <p:nvPicPr>
          <p:cNvPr id="2" name="Picture 1">
            <a:extLst>
              <a:ext uri="{FF2B5EF4-FFF2-40B4-BE49-F238E27FC236}">
                <a16:creationId xmlns:a16="http://schemas.microsoft.com/office/drawing/2014/main" id="{98C5D11B-1D21-D2A1-3F4C-4259261F50A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1C2CC3AF-F207-BA06-7577-391DCFD884B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3" name="Text Placeholder 7">
            <a:extLst>
              <a:ext uri="{FF2B5EF4-FFF2-40B4-BE49-F238E27FC236}">
                <a16:creationId xmlns:a16="http://schemas.microsoft.com/office/drawing/2014/main" id="{2E76C8F9-BFB5-896D-5D95-FD8EC66410C1}"/>
              </a:ext>
            </a:extLst>
          </p:cNvPr>
          <p:cNvSpPr>
            <a:spLocks noGrp="1"/>
          </p:cNvSpPr>
          <p:nvPr>
            <p:ph type="body" sz="quarter" idx="17" hasCustomPrompt="1"/>
          </p:nvPr>
        </p:nvSpPr>
        <p:spPr>
          <a:xfrm>
            <a:off x="829430" y="1625807"/>
            <a:ext cx="4643115"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30400194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ection Intro_V4_Dark">
    <p:bg>
      <p:bgPr>
        <a:solidFill>
          <a:srgbClr val="333333"/>
        </a:solidFill>
        <a:effectLst/>
      </p:bgPr>
    </p:bg>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A1FE910F-4891-2547-B23F-D0C65819FD0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pic>
        <p:nvPicPr>
          <p:cNvPr id="3" name="Picture 2">
            <a:extLst>
              <a:ext uri="{FF2B5EF4-FFF2-40B4-BE49-F238E27FC236}">
                <a16:creationId xmlns:a16="http://schemas.microsoft.com/office/drawing/2014/main" id="{15DD3AB9-CBD8-15A4-B369-313AB774C637}"/>
              </a:ext>
            </a:extLst>
          </p:cNvPr>
          <p:cNvPicPr>
            <a:picLocks noChangeAspect="1"/>
          </p:cNvPicPr>
          <p:nvPr userDrawn="1"/>
        </p:nvPicPr>
        <p:blipFill>
          <a:blip r:embed="rId4"/>
          <a:stretch>
            <a:fillRect/>
          </a:stretch>
        </p:blipFill>
        <p:spPr>
          <a:xfrm>
            <a:off x="5754658" y="-754666"/>
            <a:ext cx="3424409" cy="3424409"/>
          </a:xfrm>
          <a:prstGeom prst="rect">
            <a:avLst/>
          </a:prstGeom>
        </p:spPr>
      </p:pic>
      <p:pic>
        <p:nvPicPr>
          <p:cNvPr id="4" name="Picture 3">
            <a:extLst>
              <a:ext uri="{FF2B5EF4-FFF2-40B4-BE49-F238E27FC236}">
                <a16:creationId xmlns:a16="http://schemas.microsoft.com/office/drawing/2014/main" id="{4525BD33-2CC8-33AD-D74C-70C30BAD5D3E}"/>
              </a:ext>
            </a:extLst>
          </p:cNvPr>
          <p:cNvPicPr>
            <a:picLocks noChangeAspect="1"/>
          </p:cNvPicPr>
          <p:nvPr userDrawn="1"/>
        </p:nvPicPr>
        <p:blipFill>
          <a:blip r:embed="rId5"/>
          <a:stretch>
            <a:fillRect/>
          </a:stretch>
        </p:blipFill>
        <p:spPr>
          <a:xfrm>
            <a:off x="8908647" y="753824"/>
            <a:ext cx="4560425" cy="4560425"/>
          </a:xfrm>
          <a:prstGeom prst="rect">
            <a:avLst/>
          </a:prstGeom>
        </p:spPr>
      </p:pic>
      <p:pic>
        <p:nvPicPr>
          <p:cNvPr id="5" name="Picture 4">
            <a:extLst>
              <a:ext uri="{FF2B5EF4-FFF2-40B4-BE49-F238E27FC236}">
                <a16:creationId xmlns:a16="http://schemas.microsoft.com/office/drawing/2014/main" id="{48104F06-7108-BD0E-E675-3D89813148BE}"/>
              </a:ext>
            </a:extLst>
          </p:cNvPr>
          <p:cNvPicPr>
            <a:picLocks noChangeAspect="1"/>
          </p:cNvPicPr>
          <p:nvPr userDrawn="1"/>
        </p:nvPicPr>
        <p:blipFill>
          <a:blip r:embed="rId6"/>
          <a:stretch>
            <a:fillRect/>
          </a:stretch>
        </p:blipFill>
        <p:spPr>
          <a:xfrm>
            <a:off x="7188000" y="4710896"/>
            <a:ext cx="3004502" cy="3004502"/>
          </a:xfrm>
          <a:prstGeom prst="rect">
            <a:avLst/>
          </a:prstGeom>
        </p:spPr>
      </p:pic>
      <p:sp>
        <p:nvSpPr>
          <p:cNvPr id="6" name="TextBox 5">
            <a:extLst>
              <a:ext uri="{FF2B5EF4-FFF2-40B4-BE49-F238E27FC236}">
                <a16:creationId xmlns:a16="http://schemas.microsoft.com/office/drawing/2014/main" id="{79DAA9B1-FA6D-D8FF-DAAE-3726106103D5}"/>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7" name="Text Placeholder 7">
            <a:extLst>
              <a:ext uri="{FF2B5EF4-FFF2-40B4-BE49-F238E27FC236}">
                <a16:creationId xmlns:a16="http://schemas.microsoft.com/office/drawing/2014/main" id="{6730D920-B271-9A40-C03F-70A29ACFDC30}"/>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126565016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ircular Graphic">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8" y="3007361"/>
            <a:ext cx="2188352" cy="797784"/>
          </a:xfrm>
          <a:prstGeom prst="rect">
            <a:avLst/>
          </a:prstGeom>
        </p:spPr>
        <p:txBody>
          <a:bodyPr lIns="0" tIns="45720" rIns="0" bIns="182880"/>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874" rtl="0" eaLnBrk="1" fontAlgn="base" latinLnBrk="0" hangingPunct="1">
              <a:lnSpc>
                <a:spcPct val="100000"/>
              </a:lnSpc>
              <a:spcBef>
                <a:spcPts val="0"/>
              </a:spcBef>
              <a:spcAft>
                <a:spcPts val="0"/>
              </a:spcAft>
              <a:buClrTx/>
              <a:buSzTx/>
              <a:buFont typeface="Arial" charset="0"/>
              <a:buNone/>
              <a:tabLst/>
              <a:defRPr/>
            </a:pPr>
            <a:r>
              <a:rPr kumimoji="0" lang="en-US" sz="2300" b="1" i="0" u="none" strike="noStrike" kern="1200" cap="none" spc="0" normalizeH="0" baseline="0" noProof="0">
                <a:ln>
                  <a:noFill/>
                </a:ln>
                <a:solidFill>
                  <a:srgbClr val="1E1E1E"/>
                </a:solidFill>
                <a:effectLst/>
                <a:uLnTx/>
                <a:uFillTx/>
                <a:latin typeface="UniversNext for MORNPC Cn" panose="020B0506030202020203" pitchFamily="34" charset="77"/>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6" y="1689641"/>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E18C246-1957-E448-80C0-B22ADB5C5740}"/>
              </a:ext>
            </a:extLst>
          </p:cNvPr>
          <p:cNvSpPr/>
          <p:nvPr userDrawn="1"/>
        </p:nvSpPr>
        <p:spPr>
          <a:xfrm>
            <a:off x="7254492"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3"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7"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7"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5"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0"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70"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dirty="0">
                <a:solidFill>
                  <a:srgbClr val="1E1E1E"/>
                </a:solidFill>
              </a:rPr>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1" y="5451730"/>
            <a:ext cx="989093" cy="816021"/>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6"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5"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pic>
        <p:nvPicPr>
          <p:cNvPr id="2" name="Picture 1">
            <a:extLst>
              <a:ext uri="{FF2B5EF4-FFF2-40B4-BE49-F238E27FC236}">
                <a16:creationId xmlns:a16="http://schemas.microsoft.com/office/drawing/2014/main" id="{34C19D9D-0290-5DDF-101F-A73B6825491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7E6F44-71D4-2BFD-8915-9080960E42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9842195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Q&amp;A_Light">
    <p:spTree>
      <p:nvGrpSpPr>
        <p:cNvPr id="1" name=""/>
        <p:cNvGrpSpPr/>
        <p:nvPr/>
      </p:nvGrpSpPr>
      <p:grpSpPr>
        <a:xfrm>
          <a:off x="0" y="0"/>
          <a:ext cx="0" cy="0"/>
          <a:chOff x="0" y="0"/>
          <a:chExt cx="0" cy="0"/>
        </a:xfrm>
      </p:grpSpPr>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dirty="0">
                <a:solidFill>
                  <a:srgbClr val="2A2C2C"/>
                </a:solidFill>
                <a:latin typeface="UniversNext for MORNPC Cn" panose="020B0506030202020203" pitchFamily="34" charset="77"/>
                <a:ea typeface="ＭＳ Ｐゴシック"/>
              </a:rPr>
              <a:t>Q &amp; A</a:t>
            </a:r>
            <a:endParaRPr lang="en-US" sz="3200" b="1" i="0" dirty="0">
              <a:solidFill>
                <a:srgbClr val="2A2C2C"/>
              </a:solidFill>
              <a:latin typeface="UniversNext for MORNPC Cn" panose="020B0506030202020203" pitchFamily="34" charset="77"/>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6B0326DE-3607-76CF-A7C7-06435047574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FD5C0801-7A37-0F67-4F26-192AFCEA79D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63047312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Q&amp;A_Dark">
    <p:bg>
      <p:bgPr>
        <a:solidFill>
          <a:srgbClr val="333333"/>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a:solidFill>
                  <a:schemeClr val="bg1"/>
                </a:solidFill>
                <a:latin typeface="UniversNext for MORNPC Cn" panose="020B0506030202020203" pitchFamily="34" charset="77"/>
                <a:ea typeface="ＭＳ Ｐゴシック"/>
              </a:rPr>
              <a:t>Q &amp; A</a:t>
            </a:r>
            <a:endParaRPr lang="en-US" sz="3200" b="1" i="0">
              <a:solidFill>
                <a:schemeClr val="bg1"/>
              </a:solidFill>
              <a:latin typeface="UniversNext for MORNPC Cn" panose="020B0506030202020203" pitchFamily="34" charset="77"/>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F489D64B-BC0D-4894-9B54-48F1C905898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898822-ABFB-F70C-BEB5-B7A384F10636}"/>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2391478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of Presentation_V2">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4" y="5410935"/>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043558" y="3503952"/>
            <a:ext cx="3818002" cy="3813967"/>
          </a:xfrm>
          <a:prstGeom prst="ellipse">
            <a:avLst/>
          </a:prstGeom>
        </p:spPr>
      </p:pic>
    </p:spTree>
    <p:extLst>
      <p:ext uri="{BB962C8B-B14F-4D97-AF65-F5344CB8AC3E}">
        <p14:creationId xmlns:p14="http://schemas.microsoft.com/office/powerpoint/2010/main" val="183133700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End of Presentation_V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BD07A0-7985-4942-9D85-0C8EB2791D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9921" y="1591720"/>
            <a:ext cx="7631159" cy="3378377"/>
          </a:xfrm>
          <a:prstGeom prst="rect">
            <a:avLst/>
          </a:prstGeom>
        </p:spPr>
      </p:pic>
      <p:pic>
        <p:nvPicPr>
          <p:cNvPr id="2" name="Picture 1">
            <a:extLst>
              <a:ext uri="{FF2B5EF4-FFF2-40B4-BE49-F238E27FC236}">
                <a16:creationId xmlns:a16="http://schemas.microsoft.com/office/drawing/2014/main" id="{DBEDFF2B-81CB-D58C-BB21-F7D8D7164F3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72988" y="1647002"/>
            <a:ext cx="3135209" cy="720514"/>
          </a:xfrm>
          <a:prstGeom prst="rect">
            <a:avLst/>
          </a:prstGeom>
        </p:spPr>
      </p:pic>
    </p:spTree>
    <p:extLst>
      <p:ext uri="{BB962C8B-B14F-4D97-AF65-F5344CB8AC3E}">
        <p14:creationId xmlns:p14="http://schemas.microsoft.com/office/powerpoint/2010/main" val="429131917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End of Presentation_V2">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43558" y="3503950"/>
            <a:ext cx="3818002" cy="3813967"/>
          </a:xfrm>
          <a:prstGeom prst="ellipse">
            <a:avLst/>
          </a:prstGeom>
        </p:spPr>
      </p:pic>
      <p:pic>
        <p:nvPicPr>
          <p:cNvPr id="2" name="Picture 1">
            <a:extLst>
              <a:ext uri="{FF2B5EF4-FFF2-40B4-BE49-F238E27FC236}">
                <a16:creationId xmlns:a16="http://schemas.microsoft.com/office/drawing/2014/main" id="{647938CB-508C-F7CB-268E-AF19C267FFB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239532085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End of Presentation_V2_Empt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E2FD6A08-62F8-9CBC-E258-378877AA275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17262270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End of Presentation_V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pic>
        <p:nvPicPr>
          <p:cNvPr id="2" name="Picture 1">
            <a:extLst>
              <a:ext uri="{FF2B5EF4-FFF2-40B4-BE49-F238E27FC236}">
                <a16:creationId xmlns:a16="http://schemas.microsoft.com/office/drawing/2014/main" id="{421E1B68-C09A-4DBB-908F-886065EC2C9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315322869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36C5BE0D-543A-7067-698F-DB48E1B265F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26440284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9927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T1_Single Box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11555935" cy="477627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1F877ECD-FC72-064B-9E04-88F3E06B8F27}"/>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9" name="Text Placeholder 4">
            <a:extLst>
              <a:ext uri="{FF2B5EF4-FFF2-40B4-BE49-F238E27FC236}">
                <a16:creationId xmlns:a16="http://schemas.microsoft.com/office/drawing/2014/main" id="{A18E2558-F1B3-6941-9626-B64FC8CC192B}"/>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0" name="Text Placeholder 4">
            <a:extLst>
              <a:ext uri="{FF2B5EF4-FFF2-40B4-BE49-F238E27FC236}">
                <a16:creationId xmlns:a16="http://schemas.microsoft.com/office/drawing/2014/main" id="{54AB8F97-FA86-8B47-A170-C70FEFBD4993}"/>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Supporting sub-text describing the page.  If more than one line needed, use a blank slide &gt;</a:t>
            </a:r>
          </a:p>
        </p:txBody>
      </p:sp>
      <p:pic>
        <p:nvPicPr>
          <p:cNvPr id="2" name="Picture 1">
            <a:extLst>
              <a:ext uri="{FF2B5EF4-FFF2-40B4-BE49-F238E27FC236}">
                <a16:creationId xmlns:a16="http://schemas.microsoft.com/office/drawing/2014/main" id="{8DD5EB5F-1E57-2EE6-1314-9B12562BC8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18FD59C-18DB-1750-1A04-3AC56097CA6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8" name="Text Placeholder 4">
            <a:extLst>
              <a:ext uri="{FF2B5EF4-FFF2-40B4-BE49-F238E27FC236}">
                <a16:creationId xmlns:a16="http://schemas.microsoft.com/office/drawing/2014/main" id="{F3376777-C8E4-C298-6296-C2FA5E2EA74C}"/>
              </a:ext>
            </a:extLst>
          </p:cNvPr>
          <p:cNvSpPr>
            <a:spLocks noGrp="1"/>
          </p:cNvSpPr>
          <p:nvPr>
            <p:ph type="body" sz="quarter" idx="18" hasCustomPrompt="1"/>
          </p:nvPr>
        </p:nvSpPr>
        <p:spPr>
          <a:xfrm>
            <a:off x="474692" y="1597906"/>
            <a:ext cx="11294813"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Sub-header &gt;</a:t>
            </a:r>
          </a:p>
        </p:txBody>
      </p:sp>
      <p:sp>
        <p:nvSpPr>
          <p:cNvPr id="11" name="Text Placeholder 4">
            <a:extLst>
              <a:ext uri="{FF2B5EF4-FFF2-40B4-BE49-F238E27FC236}">
                <a16:creationId xmlns:a16="http://schemas.microsoft.com/office/drawing/2014/main" id="{E5A9DDA1-F8CE-1365-3C74-660A77ECDE34}"/>
              </a:ext>
            </a:extLst>
          </p:cNvPr>
          <p:cNvSpPr>
            <a:spLocks noGrp="1"/>
          </p:cNvSpPr>
          <p:nvPr>
            <p:ph type="body" sz="quarter" idx="19" hasCustomPrompt="1"/>
          </p:nvPr>
        </p:nvSpPr>
        <p:spPr>
          <a:xfrm>
            <a:off x="474693" y="1986731"/>
            <a:ext cx="11294811" cy="4088144"/>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p:txBody>
      </p:sp>
      <p:sp>
        <p:nvSpPr>
          <p:cNvPr id="7" name="Text Placeholder 4">
            <a:extLst>
              <a:ext uri="{FF2B5EF4-FFF2-40B4-BE49-F238E27FC236}">
                <a16:creationId xmlns:a16="http://schemas.microsoft.com/office/drawing/2014/main" id="{9D35E643-9B52-2CEC-7A38-545B2C00FEA1}"/>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dirty="0"/>
              <a:t>&lt; Disclaimer text &gt;</a:t>
            </a:r>
          </a:p>
        </p:txBody>
      </p:sp>
    </p:spTree>
    <p:extLst>
      <p:ext uri="{BB962C8B-B14F-4D97-AF65-F5344CB8AC3E}">
        <p14:creationId xmlns:p14="http://schemas.microsoft.com/office/powerpoint/2010/main" val="217060250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1_1/2 Box_V1a">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5713147" cy="4776273"/>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6178455" y="1414462"/>
            <a:ext cx="5713147" cy="4784115"/>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010A948D-A276-844C-BFA5-A58C42DCA63D}"/>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9" name="Text Placeholder 4">
            <a:extLst>
              <a:ext uri="{FF2B5EF4-FFF2-40B4-BE49-F238E27FC236}">
                <a16:creationId xmlns:a16="http://schemas.microsoft.com/office/drawing/2014/main" id="{BFF55632-7A9F-DB47-B9E7-A1100F74DCE5}"/>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0" name="Text Placeholder 4">
            <a:extLst>
              <a:ext uri="{FF2B5EF4-FFF2-40B4-BE49-F238E27FC236}">
                <a16:creationId xmlns:a16="http://schemas.microsoft.com/office/drawing/2014/main" id="{7828D05F-100C-7A42-8C40-5DE17BD0B8E6}"/>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If more than one line needed, use a blank slide &gt;</a:t>
            </a:r>
          </a:p>
        </p:txBody>
      </p:sp>
      <p:sp>
        <p:nvSpPr>
          <p:cNvPr id="11" name="Text Placeholder 4">
            <a:extLst>
              <a:ext uri="{FF2B5EF4-FFF2-40B4-BE49-F238E27FC236}">
                <a16:creationId xmlns:a16="http://schemas.microsoft.com/office/drawing/2014/main" id="{D0037519-2A15-474A-90B6-ECE0BA60044C}"/>
              </a:ext>
            </a:extLst>
          </p:cNvPr>
          <p:cNvSpPr>
            <a:spLocks noGrp="1"/>
          </p:cNvSpPr>
          <p:nvPr>
            <p:ph type="body" sz="quarter" idx="17" hasCustomPrompt="1"/>
          </p:nvPr>
        </p:nvSpPr>
        <p:spPr>
          <a:xfrm>
            <a:off x="474693" y="1579676"/>
            <a:ext cx="5455051"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2" name="Text Placeholder 4">
            <a:extLst>
              <a:ext uri="{FF2B5EF4-FFF2-40B4-BE49-F238E27FC236}">
                <a16:creationId xmlns:a16="http://schemas.microsoft.com/office/drawing/2014/main" id="{780775D8-73A9-3D4E-B712-E55B3982E1F5}"/>
              </a:ext>
            </a:extLst>
          </p:cNvPr>
          <p:cNvSpPr>
            <a:spLocks noGrp="1"/>
          </p:cNvSpPr>
          <p:nvPr>
            <p:ph type="body" sz="quarter" idx="19" hasCustomPrompt="1"/>
          </p:nvPr>
        </p:nvSpPr>
        <p:spPr>
          <a:xfrm>
            <a:off x="474694" y="1968501"/>
            <a:ext cx="5455050" cy="408631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a:p>
            <a:pPr lvl="0"/>
            <a:r>
              <a:rPr lang="en-US" dirty="0"/>
              <a:t>An image or chart can also be placed here instead of text</a:t>
            </a:r>
          </a:p>
        </p:txBody>
      </p:sp>
      <p:sp>
        <p:nvSpPr>
          <p:cNvPr id="13" name="Text Placeholder 4">
            <a:extLst>
              <a:ext uri="{FF2B5EF4-FFF2-40B4-BE49-F238E27FC236}">
                <a16:creationId xmlns:a16="http://schemas.microsoft.com/office/drawing/2014/main" id="{B76FE06A-EEE7-A042-AFCE-3D33F378F728}"/>
              </a:ext>
            </a:extLst>
          </p:cNvPr>
          <p:cNvSpPr>
            <a:spLocks noGrp="1"/>
          </p:cNvSpPr>
          <p:nvPr>
            <p:ph type="body" sz="quarter" idx="20" hasCustomPrompt="1"/>
          </p:nvPr>
        </p:nvSpPr>
        <p:spPr>
          <a:xfrm>
            <a:off x="6317481" y="1579676"/>
            <a:ext cx="5455051"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4" name="Text Placeholder 4">
            <a:extLst>
              <a:ext uri="{FF2B5EF4-FFF2-40B4-BE49-F238E27FC236}">
                <a16:creationId xmlns:a16="http://schemas.microsoft.com/office/drawing/2014/main" id="{44000AF8-26AC-814E-8E30-911B407ED0BF}"/>
              </a:ext>
            </a:extLst>
          </p:cNvPr>
          <p:cNvSpPr>
            <a:spLocks noGrp="1"/>
          </p:cNvSpPr>
          <p:nvPr>
            <p:ph type="body" sz="quarter" idx="21" hasCustomPrompt="1"/>
          </p:nvPr>
        </p:nvSpPr>
        <p:spPr>
          <a:xfrm>
            <a:off x="6317482" y="1968501"/>
            <a:ext cx="5455050" cy="408631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a:p>
            <a:pPr lvl="0"/>
            <a:r>
              <a:rPr lang="en-US" dirty="0"/>
              <a:t>An image or chart can also be placed here instead of text</a:t>
            </a:r>
          </a:p>
        </p:txBody>
      </p:sp>
      <p:pic>
        <p:nvPicPr>
          <p:cNvPr id="2" name="Picture 1">
            <a:extLst>
              <a:ext uri="{FF2B5EF4-FFF2-40B4-BE49-F238E27FC236}">
                <a16:creationId xmlns:a16="http://schemas.microsoft.com/office/drawing/2014/main" id="{4D20E6CA-D433-F702-0FD0-7EE891EFB72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FA2A3588-D8E3-29B5-D0EF-D1BA30613AB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47C56F7D-463A-BA87-AD08-EC6BAB8237D4}"/>
              </a:ext>
            </a:extLst>
          </p:cNvPr>
          <p:cNvSpPr>
            <a:spLocks noGrp="1"/>
          </p:cNvSpPr>
          <p:nvPr>
            <p:ph type="body" sz="quarter" idx="22"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dirty="0"/>
              <a:t>&lt; Disclaimer text &gt;</a:t>
            </a:r>
          </a:p>
        </p:txBody>
      </p:sp>
    </p:spTree>
    <p:extLst>
      <p:ext uri="{BB962C8B-B14F-4D97-AF65-F5344CB8AC3E}">
        <p14:creationId xmlns:p14="http://schemas.microsoft.com/office/powerpoint/2010/main" val="14787305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37" y="428"/>
            <a:ext cx="12188063" cy="6859358"/>
          </a:xfrm>
          <a:prstGeom prst="rect">
            <a:avLst/>
          </a:prstGeom>
        </p:spPr>
      </p:pic>
      <p:sp>
        <p:nvSpPr>
          <p:cNvPr id="19" name="Title 18">
            <a:extLst>
              <a:ext uri="{FF2B5EF4-FFF2-40B4-BE49-F238E27FC236}">
                <a16:creationId xmlns:a16="http://schemas.microsoft.com/office/drawing/2014/main" id="{4AB7389A-9BAA-2743-A9FD-096DF3A9CCB3}"/>
              </a:ext>
            </a:extLst>
          </p:cNvPr>
          <p:cNvSpPr>
            <a:spLocks noGrp="1"/>
          </p:cNvSpPr>
          <p:nvPr>
            <p:ph type="title" hasCustomPrompt="1"/>
          </p:nvPr>
        </p:nvSpPr>
        <p:spPr>
          <a:xfrm>
            <a:off x="770139" y="1314450"/>
            <a:ext cx="10515600" cy="1427670"/>
          </a:xfrm>
          <a:prstGeom prst="rect">
            <a:avLst/>
          </a:prstGeom>
        </p:spPr>
        <p:txBody>
          <a:bodyPr anchor="ctr">
            <a:noAutofit/>
          </a:bodyPr>
          <a:lstStyle>
            <a:lvl1pPr algn="l">
              <a:defRPr sz="4400" b="1" i="0">
                <a:solidFill>
                  <a:schemeClr val="tx1"/>
                </a:solidFill>
                <a:latin typeface="UniversNext for MORNPC Cn" pitchFamily="34" charset="0"/>
              </a:defRPr>
            </a:lvl1pPr>
          </a:lstStyle>
          <a:p>
            <a:r>
              <a:rPr lang="en-US" dirty="0"/>
              <a:t>Topic of presentation</a:t>
            </a:r>
          </a:p>
        </p:txBody>
      </p:sp>
      <p:sp>
        <p:nvSpPr>
          <p:cNvPr id="10" name="Text Placeholder 22">
            <a:extLst>
              <a:ext uri="{FF2B5EF4-FFF2-40B4-BE49-F238E27FC236}">
                <a16:creationId xmlns:a16="http://schemas.microsoft.com/office/drawing/2014/main" id="{FA042EE1-1276-4B69-B7C2-578266432F1C}"/>
              </a:ext>
            </a:extLst>
          </p:cNvPr>
          <p:cNvSpPr>
            <a:spLocks noGrp="1"/>
          </p:cNvSpPr>
          <p:nvPr>
            <p:ph type="body" sz="quarter" idx="11"/>
          </p:nvPr>
        </p:nvSpPr>
        <p:spPr>
          <a:xfrm>
            <a:off x="776110" y="2773816"/>
            <a:ext cx="3882672" cy="441325"/>
          </a:xfrm>
          <a:prstGeom prst="rect">
            <a:avLst/>
          </a:prstGeom>
        </p:spPr>
        <p:txBody>
          <a:bodyPr anchor="b">
            <a:noAutofit/>
          </a:bodyPr>
          <a:lstStyle>
            <a:lvl1pPr marL="0" indent="0">
              <a:buNone/>
              <a:defRPr sz="1600" b="0" i="0" baseline="0">
                <a:solidFill>
                  <a:schemeClr val="tx1"/>
                </a:solidFill>
                <a:latin typeface="UniversNext for MORNPC Cn" pitchFamily="34" charset="0"/>
              </a:defRPr>
            </a:lvl1pPr>
            <a:lvl2pPr marL="609493" indent="0">
              <a:buNone/>
              <a:defRPr sz="1900" b="1">
                <a:solidFill>
                  <a:srgbClr val="FFFFFF"/>
                </a:solidFill>
                <a:latin typeface="FS Elliot Pro" panose="02000503040000020004" pitchFamily="2" charset="0"/>
              </a:defRPr>
            </a:lvl2pPr>
            <a:lvl3pPr marL="1218987" indent="0">
              <a:buNone/>
              <a:defRPr sz="1900" b="1">
                <a:solidFill>
                  <a:srgbClr val="FFFFFF"/>
                </a:solidFill>
                <a:latin typeface="FS Elliot Pro" panose="02000503040000020004" pitchFamily="2" charset="0"/>
              </a:defRPr>
            </a:lvl3pPr>
            <a:lvl4pPr marL="1828480" indent="0">
              <a:buNone/>
              <a:defRPr sz="1900" b="1">
                <a:solidFill>
                  <a:srgbClr val="FFFFFF"/>
                </a:solidFill>
                <a:latin typeface="FS Elliot Pro" panose="02000503040000020004" pitchFamily="2" charset="0"/>
              </a:defRPr>
            </a:lvl4pPr>
            <a:lvl5pPr marL="2437973" indent="0">
              <a:buNone/>
              <a:defRPr sz="1900" b="1">
                <a:solidFill>
                  <a:srgbClr val="FFFFFF"/>
                </a:solidFill>
                <a:latin typeface="FS Elliot Pro" panose="02000503040000020004" pitchFamily="2" charset="0"/>
              </a:defRPr>
            </a:lvl5pPr>
          </a:lstStyle>
          <a:p>
            <a:endParaRPr lang="en-US" sz="2700" dirty="0">
              <a:solidFill>
                <a:prstClr val="white"/>
              </a:solidFill>
              <a:latin typeface="FS Elliot Pro" panose="02000503040000020004" pitchFamily="2" charset="0"/>
            </a:endParaRPr>
          </a:p>
        </p:txBody>
      </p:sp>
      <p:sp>
        <p:nvSpPr>
          <p:cNvPr id="3" name="TextBox 2"/>
          <p:cNvSpPr txBox="1"/>
          <p:nvPr userDrawn="1"/>
        </p:nvSpPr>
        <p:spPr>
          <a:xfrm>
            <a:off x="785637" y="3552516"/>
            <a:ext cx="10473254" cy="1077218"/>
          </a:xfrm>
          <a:prstGeom prst="rect">
            <a:avLst/>
          </a:prstGeom>
          <a:noFill/>
        </p:spPr>
        <p:txBody>
          <a:bodyPr wrap="square" rtlCol="0">
            <a:spAutoFit/>
          </a:bodyPr>
          <a:lstStyle/>
          <a:p>
            <a:r>
              <a:rPr lang="en-US" sz="3200" b="1" dirty="0">
                <a:solidFill>
                  <a:schemeClr val="tx1"/>
                </a:solidFill>
                <a:latin typeface="UniversNext for MORNPC Cn" pitchFamily="34" charset="0"/>
              </a:rPr>
              <a:t>Morningstar Wealth</a:t>
            </a:r>
          </a:p>
          <a:p>
            <a:endParaRPr lang="en-US" sz="1600" b="1" dirty="0">
              <a:solidFill>
                <a:schemeClr val="tx1"/>
              </a:solidFill>
              <a:latin typeface="UniversNext for MORNPC Cn" pitchFamily="34" charset="0"/>
            </a:endParaRPr>
          </a:p>
          <a:p>
            <a:pPr marL="0" marR="0" indent="0" algn="l" defTabSz="609493" rtl="0" eaLnBrk="1" fontAlgn="auto" latinLnBrk="0" hangingPunct="1">
              <a:lnSpc>
                <a:spcPct val="100000"/>
              </a:lnSpc>
              <a:spcBef>
                <a:spcPts val="0"/>
              </a:spcBef>
              <a:spcAft>
                <a:spcPts val="0"/>
              </a:spcAft>
              <a:buClrTx/>
              <a:buSzTx/>
              <a:buFontTx/>
              <a:buNone/>
              <a:tabLst/>
              <a:defRPr/>
            </a:pPr>
            <a:r>
              <a:rPr lang="en-US" sz="1600" dirty="0">
                <a:latin typeface="UniversNext for MORNPC Cn" pitchFamily="34" charset="0"/>
              </a:rPr>
              <a:t>For General Public Use</a:t>
            </a:r>
          </a:p>
        </p:txBody>
      </p:sp>
      <p:pic>
        <p:nvPicPr>
          <p:cNvPr id="16" name="Picture 15" descr="A picture containing drawing, plate&#10;&#10;Description automatically generated">
            <a:extLst>
              <a:ext uri="{FF2B5EF4-FFF2-40B4-BE49-F238E27FC236}">
                <a16:creationId xmlns:a16="http://schemas.microsoft.com/office/drawing/2014/main" id="{17B7A548-32B8-F444-8B8A-E864951E7D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20605" y="1041080"/>
            <a:ext cx="1166791" cy="259822"/>
          </a:xfrm>
          <a:prstGeom prst="rect">
            <a:avLst/>
          </a:prstGeom>
        </p:spPr>
      </p:pic>
      <p:pic>
        <p:nvPicPr>
          <p:cNvPr id="9" name="Picture 8">
            <a:extLst>
              <a:ext uri="{FF2B5EF4-FFF2-40B4-BE49-F238E27FC236}">
                <a16:creationId xmlns:a16="http://schemas.microsoft.com/office/drawing/2014/main" id="{873DC7F1-0409-AC4F-9446-62D67A102F9F}"/>
              </a:ext>
            </a:extLst>
          </p:cNvPr>
          <p:cNvPicPr>
            <a:picLocks noChangeAspect="1"/>
          </p:cNvPicPr>
          <p:nvPr userDrawn="1"/>
        </p:nvPicPr>
        <p:blipFill>
          <a:blip r:embed="rId4"/>
          <a:srcRect/>
          <a:stretch/>
        </p:blipFill>
        <p:spPr>
          <a:xfrm>
            <a:off x="0" y="4159250"/>
            <a:ext cx="12195176" cy="5397500"/>
          </a:xfrm>
          <a:prstGeom prst="rect">
            <a:avLst/>
          </a:prstGeom>
        </p:spPr>
      </p:pic>
    </p:spTree>
    <p:extLst>
      <p:ext uri="{BB962C8B-B14F-4D97-AF65-F5344CB8AC3E}">
        <p14:creationId xmlns:p14="http://schemas.microsoft.com/office/powerpoint/2010/main" val="78327499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1" y="0"/>
            <a:ext cx="12192000" cy="6858000"/>
          </a:xfrm>
        </p:spPr>
        <p:txBody>
          <a:bodyPr/>
          <a:lstStyle/>
          <a:p>
            <a:endParaRPr lang="en-US"/>
          </a:p>
        </p:txBody>
      </p:sp>
      <p:sp>
        <p:nvSpPr>
          <p:cNvPr id="7" name="Text Placeholder 6"/>
          <p:cNvSpPr>
            <a:spLocks noGrp="1"/>
          </p:cNvSpPr>
          <p:nvPr>
            <p:ph type="body" sz="quarter" idx="13"/>
          </p:nvPr>
        </p:nvSpPr>
        <p:spPr>
          <a:xfrm>
            <a:off x="919749" y="5554414"/>
            <a:ext cx="10224346" cy="1087019"/>
          </a:xfrm>
        </p:spPr>
        <p:txBody>
          <a:bodyPr anchor="ctr">
            <a:noAutofit/>
          </a:bodyPr>
          <a:lstStyle>
            <a:lvl1pPr marL="228560" indent="-228560">
              <a:buFont typeface="Arial" pitchFamily="34" charset="0"/>
              <a:buChar char="•"/>
              <a:defRPr sz="1300">
                <a:latin typeface="FS Elliot Pro" pitchFamily="50" charset="0"/>
              </a:defRPr>
            </a:lvl1pPr>
            <a:lvl2pPr marL="838053" indent="-228560">
              <a:buFont typeface="Arial" pitchFamily="34" charset="0"/>
              <a:buChar char="•"/>
              <a:defRPr sz="1300">
                <a:latin typeface="FS Elliot Pro" pitchFamily="50" charset="0"/>
              </a:defRPr>
            </a:lvl2pPr>
            <a:lvl3pPr marL="1447547" indent="-228560">
              <a:buFont typeface="Arial" pitchFamily="34" charset="0"/>
              <a:buChar char="•"/>
              <a:defRPr sz="1300">
                <a:latin typeface="FS Elliot Pro" pitchFamily="50" charset="0"/>
              </a:defRPr>
            </a:lvl3pPr>
            <a:lvl4pPr marL="2057040" indent="-228560">
              <a:buFont typeface="Arial" pitchFamily="34" charset="0"/>
              <a:buChar char="•"/>
              <a:defRPr sz="1300">
                <a:latin typeface="FS Elliot Pro" pitchFamily="50" charset="0"/>
              </a:defRPr>
            </a:lvl4pPr>
            <a:lvl5pPr marL="2666533" indent="-228560">
              <a:buFont typeface="Arial" pitchFamily="34" charset="0"/>
              <a:buChar char="•"/>
              <a:defRPr sz="1300">
                <a:latin typeface="FS Elliot Pro"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1840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of Presentation_V2_Empty">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4" y="5410935"/>
            <a:ext cx="2925857" cy="617173"/>
          </a:xfrm>
          <a:prstGeom prst="rect">
            <a:avLst/>
          </a:prstGeom>
        </p:spPr>
      </p:pic>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75583608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ustom Chart Titl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1" y="0"/>
            <a:ext cx="12192000" cy="6858000"/>
          </a:xfrm>
        </p:spPr>
        <p:txBody>
          <a:bodyPr/>
          <a:lstStyle/>
          <a:p>
            <a:endParaRPr lang="en-US" dirty="0"/>
          </a:p>
        </p:txBody>
      </p:sp>
      <p:sp>
        <p:nvSpPr>
          <p:cNvPr id="7" name="Text Placeholder 6"/>
          <p:cNvSpPr>
            <a:spLocks noGrp="1"/>
          </p:cNvSpPr>
          <p:nvPr>
            <p:ph type="body" sz="quarter" idx="13"/>
          </p:nvPr>
        </p:nvSpPr>
        <p:spPr>
          <a:xfrm>
            <a:off x="491012" y="5554414"/>
            <a:ext cx="10224346" cy="1087019"/>
          </a:xfrm>
        </p:spPr>
        <p:txBody>
          <a:bodyPr anchor="ctr">
            <a:noAutofit/>
          </a:bodyPr>
          <a:lstStyle>
            <a:lvl1pPr marL="228560" indent="-228560">
              <a:buFont typeface="Arial" pitchFamily="34" charset="0"/>
              <a:buChar char="•"/>
              <a:defRPr sz="1300">
                <a:latin typeface="FS Elliot Pro" pitchFamily="50" charset="0"/>
              </a:defRPr>
            </a:lvl1pPr>
            <a:lvl2pPr marL="838053" indent="-228560">
              <a:buFont typeface="Arial" pitchFamily="34" charset="0"/>
              <a:buChar char="•"/>
              <a:defRPr sz="1300">
                <a:latin typeface="FS Elliot Pro" pitchFamily="50" charset="0"/>
              </a:defRPr>
            </a:lvl2pPr>
            <a:lvl3pPr marL="1447547" indent="-228560">
              <a:buFont typeface="Arial" pitchFamily="34" charset="0"/>
              <a:buChar char="•"/>
              <a:defRPr sz="1300">
                <a:latin typeface="FS Elliot Pro" pitchFamily="50" charset="0"/>
              </a:defRPr>
            </a:lvl3pPr>
            <a:lvl4pPr marL="2057040" indent="-228560">
              <a:buFont typeface="Arial" pitchFamily="34" charset="0"/>
              <a:buChar char="•"/>
              <a:defRPr sz="1300">
                <a:latin typeface="FS Elliot Pro" pitchFamily="50" charset="0"/>
              </a:defRPr>
            </a:lvl4pPr>
            <a:lvl5pPr marL="2666533" indent="-228560">
              <a:buFont typeface="Arial" pitchFamily="34" charset="0"/>
              <a:buChar char="•"/>
              <a:defRPr sz="1300">
                <a:latin typeface="FS Elliot Pro"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a:extLst>
              <a:ext uri="{FF2B5EF4-FFF2-40B4-BE49-F238E27FC236}">
                <a16:creationId xmlns:a16="http://schemas.microsoft.com/office/drawing/2014/main" id="{0EBF7E23-D3AB-40FC-AFCE-5FF7EE4ADA7A}"/>
              </a:ext>
            </a:extLst>
          </p:cNvPr>
          <p:cNvSpPr>
            <a:spLocks noGrp="1"/>
          </p:cNvSpPr>
          <p:nvPr>
            <p:ph type="body" sz="quarter" idx="16"/>
          </p:nvPr>
        </p:nvSpPr>
        <p:spPr>
          <a:xfrm>
            <a:off x="497364" y="919163"/>
            <a:ext cx="10459240" cy="544513"/>
          </a:xfrm>
          <a:solidFill>
            <a:schemeClr val="bg1"/>
          </a:solidFill>
        </p:spPr>
        <p:txBody>
          <a:bodyPr>
            <a:normAutofit/>
          </a:bodyPr>
          <a:lstStyle>
            <a:lvl1pPr marL="0" indent="0">
              <a:lnSpc>
                <a:spcPts val="2600"/>
              </a:lnSpc>
              <a:spcBef>
                <a:spcPts val="0"/>
              </a:spcBef>
              <a:buNone/>
              <a:defRPr sz="2300" b="0">
                <a:solidFill>
                  <a:srgbClr val="2A2C2C"/>
                </a:solidFill>
                <a:latin typeface="UniversNext for MORNPC Cn" panose="020B0506030202020203" pitchFamily="34" charset="0"/>
              </a:defRPr>
            </a:lvl1pPr>
          </a:lstStyle>
          <a:p>
            <a:pPr lvl="0"/>
            <a:endParaRPr lang="en-US" dirty="0"/>
          </a:p>
        </p:txBody>
      </p:sp>
      <p:sp>
        <p:nvSpPr>
          <p:cNvPr id="6" name="Text Placeholder 5">
            <a:extLst>
              <a:ext uri="{FF2B5EF4-FFF2-40B4-BE49-F238E27FC236}">
                <a16:creationId xmlns:a16="http://schemas.microsoft.com/office/drawing/2014/main" id="{127A669B-55F5-4F9E-9270-E24AF3C58485}"/>
              </a:ext>
            </a:extLst>
          </p:cNvPr>
          <p:cNvSpPr>
            <a:spLocks noGrp="1"/>
          </p:cNvSpPr>
          <p:nvPr>
            <p:ph type="body" sz="quarter" idx="15"/>
          </p:nvPr>
        </p:nvSpPr>
        <p:spPr>
          <a:xfrm>
            <a:off x="492600" y="457200"/>
            <a:ext cx="10464004" cy="461963"/>
          </a:xfrm>
          <a:solidFill>
            <a:schemeClr val="bg1"/>
          </a:solidFill>
        </p:spPr>
        <p:txBody>
          <a:bodyPr>
            <a:noAutofit/>
          </a:bodyPr>
          <a:lstStyle>
            <a:lvl1pPr marL="0" indent="0">
              <a:lnSpc>
                <a:spcPts val="3000"/>
              </a:lnSpc>
              <a:spcBef>
                <a:spcPts val="0"/>
              </a:spcBef>
              <a:buNone/>
              <a:defRPr sz="2800" b="1">
                <a:solidFill>
                  <a:srgbClr val="2A2C2C"/>
                </a:solidFill>
                <a:latin typeface="UniversNext for MORNPC Cn" panose="020B0506030202020203" pitchFamily="34" charset="0"/>
              </a:defRPr>
            </a:lvl1pPr>
          </a:lstStyle>
          <a:p>
            <a:pPr lvl="0"/>
            <a:endParaRPr lang="en-US" dirty="0"/>
          </a:p>
        </p:txBody>
      </p:sp>
    </p:spTree>
    <p:extLst>
      <p:ext uri="{BB962C8B-B14F-4D97-AF65-F5344CB8AC3E}">
        <p14:creationId xmlns:p14="http://schemas.microsoft.com/office/powerpoint/2010/main" val="97795657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11" name="Content Placeholder 5"/>
          <p:cNvSpPr>
            <a:spLocks noGrp="1"/>
          </p:cNvSpPr>
          <p:nvPr>
            <p:ph idx="1"/>
          </p:nvPr>
        </p:nvSpPr>
        <p:spPr>
          <a:xfrm>
            <a:off x="838201" y="1305804"/>
            <a:ext cx="10515600" cy="4796075"/>
          </a:xfrm>
          <a:prstGeom prst="rect">
            <a:avLst/>
          </a:prstGeom>
        </p:spPr>
        <p:txBody>
          <a:bodyPr/>
          <a:lstStyle>
            <a:lvl1pPr marL="0" indent="0">
              <a:buNone/>
              <a:defRPr>
                <a:latin typeface="FS Elliot Pro" pitchFamily="50" charset="0"/>
              </a:defRPr>
            </a:lvl1pPr>
          </a:lstStyle>
          <a:p>
            <a:endParaRPr lang="en-US" dirty="0"/>
          </a:p>
        </p:txBody>
      </p:sp>
      <p:sp>
        <p:nvSpPr>
          <p:cNvPr id="20" name="Title 19"/>
          <p:cNvSpPr>
            <a:spLocks noGrp="1"/>
          </p:cNvSpPr>
          <p:nvPr>
            <p:ph type="title" hasCustomPrompt="1"/>
          </p:nvPr>
        </p:nvSpPr>
        <p:spPr>
          <a:xfrm>
            <a:off x="838200" y="636456"/>
            <a:ext cx="7306463" cy="669347"/>
          </a:xfrm>
          <a:prstGeom prst="rect">
            <a:avLst/>
          </a:prstGeom>
          <a:noFill/>
          <a:ln>
            <a:noFill/>
          </a:ln>
        </p:spPr>
        <p:txBody>
          <a:bodyPr anchor="ctr"/>
          <a:lstStyle>
            <a:lvl1pPr algn="l">
              <a:defRPr sz="4300">
                <a:solidFill>
                  <a:srgbClr val="2D353C"/>
                </a:solidFill>
                <a:latin typeface="FS Elliot Pro" pitchFamily="50" charset="0"/>
                <a:ea typeface="FS Elliot Pro" pitchFamily="50" charset="0"/>
                <a:cs typeface="FS Elliot Pro" pitchFamily="50" charset="0"/>
              </a:defRPr>
            </a:lvl1pPr>
          </a:lstStyle>
          <a:p>
            <a:r>
              <a:rPr lang="en-US" dirty="0"/>
              <a:t>Disclosures</a:t>
            </a:r>
          </a:p>
        </p:txBody>
      </p:sp>
    </p:spTree>
    <p:extLst>
      <p:ext uri="{BB962C8B-B14F-4D97-AF65-F5344CB8AC3E}">
        <p14:creationId xmlns:p14="http://schemas.microsoft.com/office/powerpoint/2010/main" val="2225704726"/>
      </p:ext>
    </p:extLst>
  </p:cSld>
  <p:clrMapOvr>
    <a:overrideClrMapping bg1="lt1" tx1="dk1" bg2="lt2" tx2="dk2" accent1="accent1" accent2="accent2" accent3="accent3" accent4="accent4" accent5="accent5" accent6="accent6" hlink="hlink" folHlink="folHlink"/>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hree Key Takeaway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033E0A-CBC4-4AF6-88E3-3FBBAAEBB755}"/>
              </a:ext>
            </a:extLst>
          </p:cNvPr>
          <p:cNvPicPr>
            <a:picLocks noChangeAspect="1"/>
          </p:cNvPicPr>
          <p:nvPr userDrawn="1"/>
        </p:nvPicPr>
        <p:blipFill rotWithShape="1">
          <a:blip r:embed="rId2" cstate="hqprint">
            <a:lum bright="70000" contrast="-70000"/>
            <a:alphaModFix amt="25000"/>
            <a:extLst>
              <a:ext uri="{BEBA8EAE-BF5A-486C-A8C5-ECC9F3942E4B}">
                <a14:imgProps xmlns:a14="http://schemas.microsoft.com/office/drawing/2010/main">
                  <a14:imgLayer r:embed="rId3">
                    <a14:imgEffect>
                      <a14:colorTemperature colorTemp="6647"/>
                    </a14:imgEffect>
                  </a14:imgLayer>
                </a14:imgProps>
              </a:ext>
              <a:ext uri="{28A0092B-C50C-407E-A947-70E740481C1C}">
                <a14:useLocalDpi xmlns:a14="http://schemas.microsoft.com/office/drawing/2010/main"/>
              </a:ext>
            </a:extLst>
          </a:blip>
          <a:srcRect l="-5517" t="-5470"/>
          <a:stretch/>
        </p:blipFill>
        <p:spPr>
          <a:xfrm>
            <a:off x="6069648" y="897071"/>
            <a:ext cx="5315691" cy="5046429"/>
          </a:xfrm>
          <a:prstGeom prst="rect">
            <a:avLst/>
          </a:prstGeom>
          <a:noFill/>
          <a:ln>
            <a:noFill/>
          </a:ln>
        </p:spPr>
      </p:pic>
      <p:sp>
        <p:nvSpPr>
          <p:cNvPr id="22" name="Text Placeholder 21">
            <a:extLst>
              <a:ext uri="{FF2B5EF4-FFF2-40B4-BE49-F238E27FC236}">
                <a16:creationId xmlns:a16="http://schemas.microsoft.com/office/drawing/2014/main" id="{D930D972-9A39-4097-A901-FA7EC9BEC7F2}"/>
              </a:ext>
            </a:extLst>
          </p:cNvPr>
          <p:cNvSpPr>
            <a:spLocks noGrp="1"/>
          </p:cNvSpPr>
          <p:nvPr>
            <p:ph type="body" sz="quarter" idx="12" hasCustomPrompt="1"/>
          </p:nvPr>
        </p:nvSpPr>
        <p:spPr>
          <a:xfrm>
            <a:off x="682804" y="1746251"/>
            <a:ext cx="10934372" cy="2257425"/>
          </a:xfrm>
        </p:spPr>
        <p:txBody>
          <a:bodyPr>
            <a:normAutofit/>
          </a:bodyPr>
          <a:lstStyle>
            <a:lvl1pPr marL="514350" indent="-514350">
              <a:spcBef>
                <a:spcPts val="800"/>
              </a:spcBef>
              <a:buFont typeface="+mj-lt"/>
              <a:buAutoNum type="arabicPeriod"/>
              <a:defRPr sz="3500">
                <a:solidFill>
                  <a:schemeClr val="tx1"/>
                </a:solidFill>
                <a:latin typeface="UniversNext for MORNPC Cn" panose="020B0506030202020203" pitchFamily="34" charset="0"/>
              </a:defRPr>
            </a:lvl1pPr>
          </a:lstStyle>
          <a:p>
            <a:pPr lvl="0"/>
            <a:r>
              <a:rPr lang="en-US" dirty="0" err="1"/>
              <a:t>Xx</a:t>
            </a:r>
            <a:r>
              <a:rPr lang="en-US" dirty="0"/>
              <a:t>.</a:t>
            </a:r>
          </a:p>
          <a:p>
            <a:pPr lvl="0"/>
            <a:r>
              <a:rPr lang="en-US" dirty="0" err="1"/>
              <a:t>Xx</a:t>
            </a:r>
            <a:r>
              <a:rPr lang="en-US" dirty="0"/>
              <a:t>.</a:t>
            </a:r>
          </a:p>
          <a:p>
            <a:pPr lvl="0"/>
            <a:r>
              <a:rPr lang="en-US" dirty="0" err="1"/>
              <a:t>Xx</a:t>
            </a:r>
            <a:r>
              <a:rPr lang="en-US" dirty="0"/>
              <a:t>.</a:t>
            </a:r>
          </a:p>
        </p:txBody>
      </p:sp>
      <p:sp>
        <p:nvSpPr>
          <p:cNvPr id="2" name="TextBox 1"/>
          <p:cNvSpPr txBox="1"/>
          <p:nvPr userDrawn="1"/>
        </p:nvSpPr>
        <p:spPr>
          <a:xfrm>
            <a:off x="1057551" y="276225"/>
            <a:ext cx="2734387" cy="369332"/>
          </a:xfrm>
          <a:prstGeom prst="rect">
            <a:avLst/>
          </a:prstGeom>
          <a:noFill/>
        </p:spPr>
        <p:txBody>
          <a:bodyPr wrap="square" rtlCol="0">
            <a:spAutoFit/>
          </a:bodyPr>
          <a:lstStyle/>
          <a:p>
            <a:endParaRPr lang="en-US" sz="1800" dirty="0">
              <a:solidFill>
                <a:schemeClr val="tx1"/>
              </a:solidFill>
            </a:endParaRPr>
          </a:p>
        </p:txBody>
      </p:sp>
      <p:sp>
        <p:nvSpPr>
          <p:cNvPr id="3" name="TextBox 2"/>
          <p:cNvSpPr txBox="1"/>
          <p:nvPr userDrawn="1"/>
        </p:nvSpPr>
        <p:spPr>
          <a:xfrm>
            <a:off x="705034" y="733425"/>
            <a:ext cx="5926093" cy="707886"/>
          </a:xfrm>
          <a:prstGeom prst="rect">
            <a:avLst/>
          </a:prstGeom>
          <a:noFill/>
        </p:spPr>
        <p:txBody>
          <a:bodyPr wrap="square" rtlCol="0">
            <a:spAutoFit/>
          </a:bodyPr>
          <a:lstStyle/>
          <a:p>
            <a:pPr lvl="0"/>
            <a:r>
              <a:rPr lang="en-US" sz="4000" b="1" dirty="0">
                <a:solidFill>
                  <a:schemeClr val="tx1"/>
                </a:solidFill>
                <a:latin typeface="UniversNext for MORNPC Cn" pitchFamily="34" charset="0"/>
              </a:rPr>
              <a:t>Three Key Takeaways</a:t>
            </a:r>
          </a:p>
        </p:txBody>
      </p:sp>
      <p:sp>
        <p:nvSpPr>
          <p:cNvPr id="4" name="TextBox 3"/>
          <p:cNvSpPr txBox="1"/>
          <p:nvPr userDrawn="1"/>
        </p:nvSpPr>
        <p:spPr>
          <a:xfrm>
            <a:off x="705034" y="4314825"/>
            <a:ext cx="5506884" cy="630942"/>
          </a:xfrm>
          <a:prstGeom prst="rect">
            <a:avLst/>
          </a:prstGeom>
          <a:noFill/>
        </p:spPr>
        <p:txBody>
          <a:bodyPr wrap="square" rtlCol="0">
            <a:spAutoFit/>
          </a:bodyPr>
          <a:lstStyle/>
          <a:p>
            <a:pPr lvl="0"/>
            <a:r>
              <a:rPr lang="en-US" sz="3500" b="1" dirty="0">
                <a:solidFill>
                  <a:srgbClr val="FF0000"/>
                </a:solidFill>
                <a:latin typeface="UniversNext for MORNPC Cn" pitchFamily="34" charset="0"/>
              </a:rPr>
              <a:t>Empowering Investor Success.</a:t>
            </a:r>
          </a:p>
        </p:txBody>
      </p:sp>
    </p:spTree>
    <p:extLst>
      <p:ext uri="{BB962C8B-B14F-4D97-AF65-F5344CB8AC3E}">
        <p14:creationId xmlns:p14="http://schemas.microsoft.com/office/powerpoint/2010/main" val="29017995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Presentation Title_V1_Empt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858DAA1-CD64-38C9-BCA6-8CCF45DE24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944" y="2320"/>
            <a:ext cx="6017195" cy="7043249"/>
          </a:xfrm>
          <a:prstGeom prst="rect">
            <a:avLst/>
          </a:prstGeom>
        </p:spPr>
      </p:pic>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8" y="1486637"/>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Insert Date &gt;</a:t>
            </a:r>
          </a:p>
        </p:txBody>
      </p:sp>
      <p:sp>
        <p:nvSpPr>
          <p:cNvPr id="4" name="TextBox 3">
            <a:extLst>
              <a:ext uri="{FF2B5EF4-FFF2-40B4-BE49-F238E27FC236}">
                <a16:creationId xmlns:a16="http://schemas.microsoft.com/office/drawing/2014/main" id="{C85AF887-EE63-BE4D-899F-627F65662352}"/>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6" name="Text Placeholder 15">
            <a:extLst>
              <a:ext uri="{FF2B5EF4-FFF2-40B4-BE49-F238E27FC236}">
                <a16:creationId xmlns:a16="http://schemas.microsoft.com/office/drawing/2014/main" id="{89517E4A-34EC-F314-B9FF-221394FF85FA}"/>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7" name="Text Placeholder 15">
            <a:extLst>
              <a:ext uri="{FF2B5EF4-FFF2-40B4-BE49-F238E27FC236}">
                <a16:creationId xmlns:a16="http://schemas.microsoft.com/office/drawing/2014/main" id="{9B6FF02C-1E3B-343B-3105-FEB498D4E912}"/>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8" name="Picture 1">
            <a:extLst>
              <a:ext uri="{FF2B5EF4-FFF2-40B4-BE49-F238E27FC236}">
                <a16:creationId xmlns:a16="http://schemas.microsoft.com/office/drawing/2014/main" id="{C988BF9C-EAC6-42D3-2363-B02AFF835F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72739" y="941983"/>
            <a:ext cx="1982015" cy="455495"/>
          </a:xfrm>
          <a:prstGeom prst="rect">
            <a:avLst/>
          </a:prstGeom>
        </p:spPr>
      </p:pic>
      <p:sp>
        <p:nvSpPr>
          <p:cNvPr id="3" name="Picture Placeholder 47">
            <a:extLst>
              <a:ext uri="{FF2B5EF4-FFF2-40B4-BE49-F238E27FC236}">
                <a16:creationId xmlns:a16="http://schemas.microsoft.com/office/drawing/2014/main" id="{99FA481C-F667-A707-5B89-6EFCB9BED3B1}"/>
              </a:ext>
            </a:extLst>
          </p:cNvPr>
          <p:cNvSpPr>
            <a:spLocks noGrp="1"/>
          </p:cNvSpPr>
          <p:nvPr>
            <p:ph type="pic" sz="quarter" idx="17"/>
          </p:nvPr>
        </p:nvSpPr>
        <p:spPr>
          <a:xfrm>
            <a:off x="7279404" y="1158809"/>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dirty="0"/>
              <a:t>Click icon to add picture</a:t>
            </a:r>
          </a:p>
        </p:txBody>
      </p:sp>
    </p:spTree>
    <p:extLst>
      <p:ext uri="{BB962C8B-B14F-4D97-AF65-F5344CB8AC3E}">
        <p14:creationId xmlns:p14="http://schemas.microsoft.com/office/powerpoint/2010/main" val="66172460"/>
      </p:ext>
    </p:extLst>
  </p:cSld>
  <p:clrMapOvr>
    <a:masterClrMapping/>
  </p:clrMapOvr>
  <p:extLst>
    <p:ext uri="{DCECCB84-F9BA-43D5-87BE-67443E8EF086}">
      <p15:sldGuideLst xmlns:p15="http://schemas.microsoft.com/office/powerpoint/2012/main"/>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Presentation Title_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DC7F1-0409-AC4F-9446-62D67A102F9F}"/>
              </a:ext>
            </a:extLst>
          </p:cNvPr>
          <p:cNvPicPr>
            <a:picLocks noChangeAspect="1"/>
          </p:cNvPicPr>
          <p:nvPr userDrawn="1"/>
        </p:nvPicPr>
        <p:blipFill rotWithShape="1">
          <a:blip r:embed="rId2"/>
          <a:srcRect r="39225"/>
          <a:stretch/>
        </p:blipFill>
        <p:spPr>
          <a:xfrm>
            <a:off x="6373379" y="1295753"/>
            <a:ext cx="5818621" cy="4238446"/>
          </a:xfrm>
          <a:prstGeom prst="rect">
            <a:avLst/>
          </a:prstGeom>
        </p:spPr>
      </p:pic>
      <p:sp>
        <p:nvSpPr>
          <p:cNvPr id="21" name="TextBox 20">
            <a:extLst>
              <a:ext uri="{FF2B5EF4-FFF2-40B4-BE49-F238E27FC236}">
                <a16:creationId xmlns:a16="http://schemas.microsoft.com/office/drawing/2014/main" id="{14CDC165-D2B1-8CC4-4495-536FAD401EE1}"/>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22" name="Text Placeholder 15">
            <a:extLst>
              <a:ext uri="{FF2B5EF4-FFF2-40B4-BE49-F238E27FC236}">
                <a16:creationId xmlns:a16="http://schemas.microsoft.com/office/drawing/2014/main" id="{03EFB949-6E67-FD02-B91B-4989AA90AA3D}"/>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23" name="Text Placeholder 15">
            <a:extLst>
              <a:ext uri="{FF2B5EF4-FFF2-40B4-BE49-F238E27FC236}">
                <a16:creationId xmlns:a16="http://schemas.microsoft.com/office/drawing/2014/main" id="{2E999C1D-826D-9447-0830-1CE2CFAF219E}"/>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39" name="Picture 1">
            <a:extLst>
              <a:ext uri="{FF2B5EF4-FFF2-40B4-BE49-F238E27FC236}">
                <a16:creationId xmlns:a16="http://schemas.microsoft.com/office/drawing/2014/main" id="{9FC1639E-67E8-FA01-1B93-49B9415011F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72739" y="2077757"/>
            <a:ext cx="1982015" cy="455495"/>
          </a:xfrm>
          <a:prstGeom prst="rect">
            <a:avLst/>
          </a:prstGeom>
        </p:spPr>
      </p:pic>
      <p:sp>
        <p:nvSpPr>
          <p:cNvPr id="40" name="Title 9">
            <a:extLst>
              <a:ext uri="{FF2B5EF4-FFF2-40B4-BE49-F238E27FC236}">
                <a16:creationId xmlns:a16="http://schemas.microsoft.com/office/drawing/2014/main" id="{ED27D16A-7E00-9698-6406-6D286D663CD0}"/>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41" name="Text Placeholder 4">
            <a:extLst>
              <a:ext uri="{FF2B5EF4-FFF2-40B4-BE49-F238E27FC236}">
                <a16:creationId xmlns:a16="http://schemas.microsoft.com/office/drawing/2014/main" id="{5FCEA031-C8A3-1A1C-C846-3B89BBF990F7}"/>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1597259527"/>
      </p:ext>
    </p:extLst>
  </p:cSld>
  <p:clrMapOvr>
    <a:masterClrMapping/>
  </p:clrMapOvr>
  <p:extLst>
    <p:ext uri="{DCECCB84-F9BA-43D5-87BE-67443E8EF086}">
      <p15:sldGuideLst xmlns:p15="http://schemas.microsoft.com/office/powerpoint/2012/main"/>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Presentation Title_V3">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0BF9194-5F73-B4E5-5457-AAFC33371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9460"/>
          <a:stretch/>
        </p:blipFill>
        <p:spPr>
          <a:xfrm>
            <a:off x="7947463" y="2320"/>
            <a:ext cx="4244537" cy="7043249"/>
          </a:xfrm>
          <a:prstGeom prst="rect">
            <a:avLst/>
          </a:prstGeom>
        </p:spPr>
      </p:pic>
      <p:pic>
        <p:nvPicPr>
          <p:cNvPr id="4" name="Picture 1">
            <a:extLst>
              <a:ext uri="{FF2B5EF4-FFF2-40B4-BE49-F238E27FC236}">
                <a16:creationId xmlns:a16="http://schemas.microsoft.com/office/drawing/2014/main" id="{39AC654D-E30C-16A6-0964-8B9F3F9CF5E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31" b="-31"/>
          <a:stretch/>
        </p:blipFill>
        <p:spPr>
          <a:xfrm>
            <a:off x="9799785" y="2044112"/>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268530" y="2044113"/>
            <a:ext cx="3260432" cy="3256335"/>
          </a:xfrm>
          <a:prstGeom prst="ellipse">
            <a:avLst/>
          </a:prstGeom>
        </p:spPr>
      </p:pic>
      <p:sp>
        <p:nvSpPr>
          <p:cNvPr id="20" name="Text Placeholder 15">
            <a:extLst>
              <a:ext uri="{FF2B5EF4-FFF2-40B4-BE49-F238E27FC236}">
                <a16:creationId xmlns:a16="http://schemas.microsoft.com/office/drawing/2014/main" id="{0D845618-11D8-E0C6-E555-2465729A04E5}"/>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21" name="Text Placeholder 15">
            <a:extLst>
              <a:ext uri="{FF2B5EF4-FFF2-40B4-BE49-F238E27FC236}">
                <a16:creationId xmlns:a16="http://schemas.microsoft.com/office/drawing/2014/main" id="{18FC6DD4-F632-E5E7-8733-93B175041D86}"/>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spTree>
    <p:extLst>
      <p:ext uri="{BB962C8B-B14F-4D97-AF65-F5344CB8AC3E}">
        <p14:creationId xmlns:p14="http://schemas.microsoft.com/office/powerpoint/2010/main" val="700217628"/>
      </p:ext>
    </p:extLst>
  </p:cSld>
  <p:clrMapOvr>
    <a:masterClrMapping/>
  </p:clrMapOvr>
  <p:extLst>
    <p:ext uri="{DCECCB84-F9BA-43D5-87BE-67443E8EF086}">
      <p15:sldGuideLst xmlns:p15="http://schemas.microsoft.com/office/powerpoint/2012/main"/>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Presentation Title_V3_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B5BE289-18E6-E8BB-8FD0-04525A7D9D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5"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8" name="Picture 1">
            <a:extLst>
              <a:ext uri="{FF2B5EF4-FFF2-40B4-BE49-F238E27FC236}">
                <a16:creationId xmlns:a16="http://schemas.microsoft.com/office/drawing/2014/main" id="{B6DAE0B7-A5C6-5FE7-6689-C002B4FF4B8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9" name="Title 9">
            <a:extLst>
              <a:ext uri="{FF2B5EF4-FFF2-40B4-BE49-F238E27FC236}">
                <a16:creationId xmlns:a16="http://schemas.microsoft.com/office/drawing/2014/main" id="{E70E89E6-4379-C8DC-5858-1796136883FD}"/>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12" name="Text Placeholder 4">
            <a:extLst>
              <a:ext uri="{FF2B5EF4-FFF2-40B4-BE49-F238E27FC236}">
                <a16:creationId xmlns:a16="http://schemas.microsoft.com/office/drawing/2014/main" id="{B726DE2D-92F2-2325-9964-A4F62D8AFB07}"/>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9" name="TextBox 18">
            <a:extLst>
              <a:ext uri="{FF2B5EF4-FFF2-40B4-BE49-F238E27FC236}">
                <a16:creationId xmlns:a16="http://schemas.microsoft.com/office/drawing/2014/main" id="{BFEA6BDE-381C-2F7F-EE94-98BA6AD497BB}"/>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20" name="Text Placeholder 15">
            <a:extLst>
              <a:ext uri="{FF2B5EF4-FFF2-40B4-BE49-F238E27FC236}">
                <a16:creationId xmlns:a16="http://schemas.microsoft.com/office/drawing/2014/main" id="{B0F3999B-51D7-C160-1A0D-EF3724332470}"/>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21" name="Text Placeholder 15">
            <a:extLst>
              <a:ext uri="{FF2B5EF4-FFF2-40B4-BE49-F238E27FC236}">
                <a16:creationId xmlns:a16="http://schemas.microsoft.com/office/drawing/2014/main" id="{73CD96FB-6B02-7CE6-F1AE-ADACCBA27FC9}"/>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spTree>
    <p:extLst>
      <p:ext uri="{BB962C8B-B14F-4D97-AF65-F5344CB8AC3E}">
        <p14:creationId xmlns:p14="http://schemas.microsoft.com/office/powerpoint/2010/main" val="167964979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Presentation Title_V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2D546-2651-4A71-63A1-ED847744B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2740" y="2748066"/>
            <a:ext cx="1982015" cy="455495"/>
          </a:xfrm>
          <a:prstGeom prst="rect">
            <a:avLst/>
          </a:prstGeom>
        </p:spPr>
      </p:pic>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6" name="TextBox 15">
            <a:extLst>
              <a:ext uri="{FF2B5EF4-FFF2-40B4-BE49-F238E27FC236}">
                <a16:creationId xmlns:a16="http://schemas.microsoft.com/office/drawing/2014/main" id="{0029BB5F-3AB7-E252-8A73-44B14996F304}"/>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7" name="Text Placeholder 15">
            <a:extLst>
              <a:ext uri="{FF2B5EF4-FFF2-40B4-BE49-F238E27FC236}">
                <a16:creationId xmlns:a16="http://schemas.microsoft.com/office/drawing/2014/main" id="{A74DFEBA-C4B9-10A6-432A-3BFBD5C5132F}"/>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8" name="Text Placeholder 15">
            <a:extLst>
              <a:ext uri="{FF2B5EF4-FFF2-40B4-BE49-F238E27FC236}">
                <a16:creationId xmlns:a16="http://schemas.microsoft.com/office/drawing/2014/main" id="{2A306619-4AA8-C15F-7678-420923A8840A}"/>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5" name="Graphic 14">
            <a:extLst>
              <a:ext uri="{FF2B5EF4-FFF2-40B4-BE49-F238E27FC236}">
                <a16:creationId xmlns:a16="http://schemas.microsoft.com/office/drawing/2014/main" id="{9FDF7397-EB16-3AAA-A5A0-AD2C6A90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47463" y="2320"/>
            <a:ext cx="6017195" cy="7043249"/>
          </a:xfrm>
          <a:prstGeom prst="rect">
            <a:avLst/>
          </a:prstGeom>
        </p:spPr>
      </p:pic>
      <p:pic>
        <p:nvPicPr>
          <p:cNvPr id="19" name="Picture 18">
            <a:extLst>
              <a:ext uri="{FF2B5EF4-FFF2-40B4-BE49-F238E27FC236}">
                <a16:creationId xmlns:a16="http://schemas.microsoft.com/office/drawing/2014/main" id="{2D646F3D-55F4-9A6B-BD77-9B8CF75A805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003276" y="803418"/>
            <a:ext cx="1523745" cy="1523068"/>
          </a:xfrm>
          <a:prstGeom prst="ellipse">
            <a:avLst/>
          </a:prstGeom>
        </p:spPr>
      </p:pic>
      <p:pic>
        <p:nvPicPr>
          <p:cNvPr id="20" name="Picture 19" descr="A person with his arms crossed&#10;&#10;Description automatically generated with medium confidence">
            <a:extLst>
              <a:ext uri="{FF2B5EF4-FFF2-40B4-BE49-F238E27FC236}">
                <a16:creationId xmlns:a16="http://schemas.microsoft.com/office/drawing/2014/main" id="{E6D59B1C-269D-02DC-6D2D-86AD187FA604}"/>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618376" y="2596180"/>
            <a:ext cx="2342015" cy="2343470"/>
          </a:xfrm>
          <a:prstGeom prst="ellipse">
            <a:avLst/>
          </a:prstGeom>
        </p:spPr>
      </p:pic>
      <p:pic>
        <p:nvPicPr>
          <p:cNvPr id="21" name="Picture 20">
            <a:extLst>
              <a:ext uri="{FF2B5EF4-FFF2-40B4-BE49-F238E27FC236}">
                <a16:creationId xmlns:a16="http://schemas.microsoft.com/office/drawing/2014/main" id="{3B66CB98-B3E8-20D1-9388-185D58B97B26}"/>
              </a:ext>
            </a:extLst>
          </p:cNvPr>
          <p:cNvPicPr>
            <a:picLocks noChangeAspect="1"/>
          </p:cNvPicPr>
          <p:nvPr userDrawn="1"/>
        </p:nvPicPr>
        <p:blipFill rotWithShape="1">
          <a:blip r:embed="rId8"/>
          <a:srcRect l="12863" r="20445"/>
          <a:stretch/>
        </p:blipFill>
        <p:spPr>
          <a:xfrm>
            <a:off x="5990069" y="300458"/>
            <a:ext cx="3800836" cy="3799428"/>
          </a:xfrm>
          <a:prstGeom prst="ellipse">
            <a:avLst/>
          </a:prstGeom>
        </p:spPr>
      </p:pic>
    </p:spTree>
    <p:extLst>
      <p:ext uri="{BB962C8B-B14F-4D97-AF65-F5344CB8AC3E}">
        <p14:creationId xmlns:p14="http://schemas.microsoft.com/office/powerpoint/2010/main" val="275747245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Presentation Title_V4_Empt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941FCC9-31C3-E63C-2A24-AE3B6B29E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9" name="TextBox 8">
            <a:extLst>
              <a:ext uri="{FF2B5EF4-FFF2-40B4-BE49-F238E27FC236}">
                <a16:creationId xmlns:a16="http://schemas.microsoft.com/office/drawing/2014/main" id="{3E491B20-4B38-274F-C9D1-66DA262DEEA0}"/>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2D19552D-0854-3F6B-E9BA-4C42BCCD3179}"/>
              </a:ext>
            </a:extLst>
          </p:cNvPr>
          <p:cNvSpPr>
            <a:spLocks noGrp="1"/>
          </p:cNvSpPr>
          <p:nvPr>
            <p:ph type="body" sz="quarter" idx="20"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04FA118F-ACD7-F49D-1F25-3EE3DE47DBFE}"/>
              </a:ext>
            </a:extLst>
          </p:cNvPr>
          <p:cNvSpPr>
            <a:spLocks noGrp="1"/>
          </p:cNvSpPr>
          <p:nvPr>
            <p:ph type="body" sz="quarter" idx="21"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7" name="Picture 1">
            <a:extLst>
              <a:ext uri="{FF2B5EF4-FFF2-40B4-BE49-F238E27FC236}">
                <a16:creationId xmlns:a16="http://schemas.microsoft.com/office/drawing/2014/main" id="{CB418F8F-69C8-1B8E-3258-D5242DA7CF7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72740" y="2748066"/>
            <a:ext cx="1982015" cy="455495"/>
          </a:xfrm>
          <a:prstGeom prst="rect">
            <a:avLst/>
          </a:prstGeom>
        </p:spPr>
      </p:pic>
      <p:sp>
        <p:nvSpPr>
          <p:cNvPr id="21" name="Title 9">
            <a:extLst>
              <a:ext uri="{FF2B5EF4-FFF2-40B4-BE49-F238E27FC236}">
                <a16:creationId xmlns:a16="http://schemas.microsoft.com/office/drawing/2014/main" id="{1D7EBB44-89BE-BA1D-1BDE-9A39D3FE30D7}"/>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22" name="Text Placeholder 4">
            <a:extLst>
              <a:ext uri="{FF2B5EF4-FFF2-40B4-BE49-F238E27FC236}">
                <a16:creationId xmlns:a16="http://schemas.microsoft.com/office/drawing/2014/main" id="{2D935BBF-BE61-AE9C-BBA9-3A9AD066E99D}"/>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3" name="Picture Placeholder 12">
            <a:extLst>
              <a:ext uri="{FF2B5EF4-FFF2-40B4-BE49-F238E27FC236}">
                <a16:creationId xmlns:a16="http://schemas.microsoft.com/office/drawing/2014/main" id="{4154B5F7-2877-CC9E-4C50-5E71F7DFF3E3}"/>
              </a:ext>
            </a:extLst>
          </p:cNvPr>
          <p:cNvSpPr>
            <a:spLocks noGrp="1"/>
          </p:cNvSpPr>
          <p:nvPr>
            <p:ph type="pic" sz="quarter" idx="17"/>
          </p:nvPr>
        </p:nvSpPr>
        <p:spPr>
          <a:xfrm>
            <a:off x="5990069" y="302265"/>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4" name="Picture Placeholder 15">
            <a:extLst>
              <a:ext uri="{FF2B5EF4-FFF2-40B4-BE49-F238E27FC236}">
                <a16:creationId xmlns:a16="http://schemas.microsoft.com/office/drawing/2014/main" id="{20B963FE-8202-7DD2-BE7B-E2A1222B38A5}"/>
              </a:ext>
            </a:extLst>
          </p:cNvPr>
          <p:cNvSpPr>
            <a:spLocks noGrp="1"/>
          </p:cNvSpPr>
          <p:nvPr>
            <p:ph type="pic" sz="quarter" idx="18"/>
          </p:nvPr>
        </p:nvSpPr>
        <p:spPr>
          <a:xfrm>
            <a:off x="10003276" y="803418"/>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5" name="Picture Placeholder 18">
            <a:extLst>
              <a:ext uri="{FF2B5EF4-FFF2-40B4-BE49-F238E27FC236}">
                <a16:creationId xmlns:a16="http://schemas.microsoft.com/office/drawing/2014/main" id="{07BBCDEE-4F1A-1061-43F4-76E5B2F8AF96}"/>
              </a:ext>
            </a:extLst>
          </p:cNvPr>
          <p:cNvSpPr>
            <a:spLocks noGrp="1"/>
          </p:cNvSpPr>
          <p:nvPr>
            <p:ph type="pic" sz="quarter" idx="19"/>
          </p:nvPr>
        </p:nvSpPr>
        <p:spPr>
          <a:xfrm>
            <a:off x="9618375" y="2606739"/>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dirty="0"/>
              <a:t>Click icon to add picture</a:t>
            </a:r>
          </a:p>
        </p:txBody>
      </p:sp>
    </p:spTree>
    <p:extLst>
      <p:ext uri="{BB962C8B-B14F-4D97-AF65-F5344CB8AC3E}">
        <p14:creationId xmlns:p14="http://schemas.microsoft.com/office/powerpoint/2010/main" val="293022494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Presentation Title_V5">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4872603-22D7-97AD-6B8A-F9D9A52321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pic>
        <p:nvPicPr>
          <p:cNvPr id="14" name="Picture 13" descr="A picture containing toy&#10;&#10;Description automatically generated">
            <a:extLst>
              <a:ext uri="{FF2B5EF4-FFF2-40B4-BE49-F238E27FC236}">
                <a16:creationId xmlns:a16="http://schemas.microsoft.com/office/drawing/2014/main" id="{1891E6EE-D703-B54E-8BC7-8800BE3658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53621" y="-866468"/>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6" name="Picture 15" descr="A few business people having a discussion&#10;&#10;Description automatically generated with low confidence">
            <a:extLst>
              <a:ext uri="{FF2B5EF4-FFF2-40B4-BE49-F238E27FC236}">
                <a16:creationId xmlns:a16="http://schemas.microsoft.com/office/drawing/2014/main" id="{C3A14A5D-5A12-9946-85AB-C71D9B1A451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285101" y="-34711"/>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
        <p:nvSpPr>
          <p:cNvPr id="8" name="TextBox 7">
            <a:extLst>
              <a:ext uri="{FF2B5EF4-FFF2-40B4-BE49-F238E27FC236}">
                <a16:creationId xmlns:a16="http://schemas.microsoft.com/office/drawing/2014/main" id="{22777298-BC2B-67BB-7201-ABEC28466FEC}"/>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3" name="Text Placeholder 15">
            <a:extLst>
              <a:ext uri="{FF2B5EF4-FFF2-40B4-BE49-F238E27FC236}">
                <a16:creationId xmlns:a16="http://schemas.microsoft.com/office/drawing/2014/main" id="{B7865ACE-E0E2-1721-9395-E337449F75C1}"/>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E6059BD2-0432-9E71-2578-1324D7A9EA1F}"/>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22" name="Picture 1">
            <a:extLst>
              <a:ext uri="{FF2B5EF4-FFF2-40B4-BE49-F238E27FC236}">
                <a16:creationId xmlns:a16="http://schemas.microsoft.com/office/drawing/2014/main" id="{983401AB-5EA1-5C04-DE30-A8579D613B5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72739" y="2077757"/>
            <a:ext cx="1982015" cy="455495"/>
          </a:xfrm>
          <a:prstGeom prst="rect">
            <a:avLst/>
          </a:prstGeom>
        </p:spPr>
      </p:pic>
      <p:sp>
        <p:nvSpPr>
          <p:cNvPr id="23" name="Title 9">
            <a:extLst>
              <a:ext uri="{FF2B5EF4-FFF2-40B4-BE49-F238E27FC236}">
                <a16:creationId xmlns:a16="http://schemas.microsoft.com/office/drawing/2014/main" id="{6110444E-A051-9C45-359D-917F44EEC05D}"/>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24" name="Text Placeholder 4">
            <a:extLst>
              <a:ext uri="{FF2B5EF4-FFF2-40B4-BE49-F238E27FC236}">
                <a16:creationId xmlns:a16="http://schemas.microsoft.com/office/drawing/2014/main" id="{7E3A8211-0999-2F37-A8E9-A36EF5B3DB22}"/>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160239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V3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1"/>
            <a:ext cx="5334002"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7"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1998" y="4968657"/>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1"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6"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577311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of Presentation_V3">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0" y="5114803"/>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spTree>
    <p:extLst>
      <p:ext uri="{BB962C8B-B14F-4D97-AF65-F5344CB8AC3E}">
        <p14:creationId xmlns:p14="http://schemas.microsoft.com/office/powerpoint/2010/main" val="15826397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Presentation Title_V5_Empt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97214F2-F41D-1537-7B91-6A6DA6C76F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sp>
        <p:nvSpPr>
          <p:cNvPr id="13" name="Picture Placeholder 12">
            <a:extLst>
              <a:ext uri="{FF2B5EF4-FFF2-40B4-BE49-F238E27FC236}">
                <a16:creationId xmlns:a16="http://schemas.microsoft.com/office/drawing/2014/main" id="{8A8FDAAD-7D51-214E-8C8C-5D21D2F5C9A1}"/>
              </a:ext>
            </a:extLst>
          </p:cNvPr>
          <p:cNvSpPr>
            <a:spLocks noGrp="1"/>
          </p:cNvSpPr>
          <p:nvPr>
            <p:ph type="pic" sz="quarter" idx="17"/>
          </p:nvPr>
        </p:nvSpPr>
        <p:spPr>
          <a:xfrm>
            <a:off x="6053621" y="-866468"/>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77"/>
              </a:defRPr>
            </a:lvl1pPr>
          </a:lstStyle>
          <a:p>
            <a:r>
              <a:rPr lang="en-US" dirty="0"/>
              <a:t>Click icon to add picture</a:t>
            </a:r>
          </a:p>
        </p:txBody>
      </p:sp>
      <p:sp>
        <p:nvSpPr>
          <p:cNvPr id="17" name="Picture Placeholder 16">
            <a:extLst>
              <a:ext uri="{FF2B5EF4-FFF2-40B4-BE49-F238E27FC236}">
                <a16:creationId xmlns:a16="http://schemas.microsoft.com/office/drawing/2014/main" id="{1280F2A6-ED39-254C-A4B4-444E78A40A48}"/>
              </a:ext>
            </a:extLst>
          </p:cNvPr>
          <p:cNvSpPr>
            <a:spLocks noGrp="1"/>
          </p:cNvSpPr>
          <p:nvPr>
            <p:ph type="pic" sz="quarter" idx="18"/>
          </p:nvPr>
        </p:nvSpPr>
        <p:spPr>
          <a:xfrm>
            <a:off x="9285101" y="-34711"/>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77"/>
              </a:defRPr>
            </a:lvl1pPr>
          </a:lstStyle>
          <a:p>
            <a:r>
              <a:rPr lang="en-US"/>
              <a:t>Click icon to add picture</a:t>
            </a:r>
          </a:p>
        </p:txBody>
      </p:sp>
      <p:sp>
        <p:nvSpPr>
          <p:cNvPr id="8" name="TextBox 7">
            <a:extLst>
              <a:ext uri="{FF2B5EF4-FFF2-40B4-BE49-F238E27FC236}">
                <a16:creationId xmlns:a16="http://schemas.microsoft.com/office/drawing/2014/main" id="{2BF7D2DE-AD78-0B92-22D6-56803B9C3166}"/>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A236D921-1236-8519-57B8-4749DB4E7A1A}"/>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A4ABF4E8-7566-478D-1D5D-826438A9EDC4}"/>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16" name="Picture 1">
            <a:extLst>
              <a:ext uri="{FF2B5EF4-FFF2-40B4-BE49-F238E27FC236}">
                <a16:creationId xmlns:a16="http://schemas.microsoft.com/office/drawing/2014/main" id="{C548CB3F-3875-732F-75D9-CDB73C3162F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19" name="Title 9">
            <a:extLst>
              <a:ext uri="{FF2B5EF4-FFF2-40B4-BE49-F238E27FC236}">
                <a16:creationId xmlns:a16="http://schemas.microsoft.com/office/drawing/2014/main" id="{BB51B405-C567-8FF4-23A1-13B6E4880DB6}"/>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21" name="Text Placeholder 4">
            <a:extLst>
              <a:ext uri="{FF2B5EF4-FFF2-40B4-BE49-F238E27FC236}">
                <a16:creationId xmlns:a16="http://schemas.microsoft.com/office/drawing/2014/main" id="{3CD2BEA3-54A7-C299-2639-8689A9EF26AC}"/>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131950184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Presentation Title_V6_Produc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BF7D2DE-AD78-0B92-22D6-56803B9C3166}"/>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dirty="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A236D921-1236-8519-57B8-4749DB4E7A1A}"/>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dirty="0">
                <a:solidFill>
                  <a:srgbClr val="565554"/>
                </a:solidFill>
                <a:latin typeface="UniversNext for MORNPC Cn" panose="020B0506030202020203" pitchFamily="34" charset="77"/>
              </a:rPr>
              <a:t>For Financial Professional Use Only. </a:t>
            </a:r>
          </a:p>
          <a:p>
            <a:pPr lvl="0"/>
            <a:endParaRPr lang="en-US" dirty="0"/>
          </a:p>
        </p:txBody>
      </p:sp>
      <p:sp>
        <p:nvSpPr>
          <p:cNvPr id="15" name="Text Placeholder 15">
            <a:extLst>
              <a:ext uri="{FF2B5EF4-FFF2-40B4-BE49-F238E27FC236}">
                <a16:creationId xmlns:a16="http://schemas.microsoft.com/office/drawing/2014/main" id="{A4ABF4E8-7566-478D-1D5D-826438A9EDC4}"/>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dirty="0"/>
              <a:t>MIMCOMP-XXXXX  |  02/2023 </a:t>
            </a:r>
          </a:p>
        </p:txBody>
      </p:sp>
      <p:pic>
        <p:nvPicPr>
          <p:cNvPr id="2" name="Picture 1">
            <a:extLst>
              <a:ext uri="{FF2B5EF4-FFF2-40B4-BE49-F238E27FC236}">
                <a16:creationId xmlns:a16="http://schemas.microsoft.com/office/drawing/2014/main" id="{E5CCDDC0-E2DD-D5DF-82C7-4753C4467A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2739" y="463436"/>
            <a:ext cx="1982015" cy="455495"/>
          </a:xfrm>
          <a:prstGeom prst="rect">
            <a:avLst/>
          </a:prstGeom>
        </p:spPr>
      </p:pic>
      <p:sp>
        <p:nvSpPr>
          <p:cNvPr id="3" name="Title 9">
            <a:extLst>
              <a:ext uri="{FF2B5EF4-FFF2-40B4-BE49-F238E27FC236}">
                <a16:creationId xmlns:a16="http://schemas.microsoft.com/office/drawing/2014/main" id="{42A942FE-66B1-9B28-162A-B727F2F9E500}"/>
              </a:ext>
            </a:extLst>
          </p:cNvPr>
          <p:cNvSpPr>
            <a:spLocks noGrp="1"/>
          </p:cNvSpPr>
          <p:nvPr>
            <p:ph type="title" hasCustomPrompt="1"/>
          </p:nvPr>
        </p:nvSpPr>
        <p:spPr>
          <a:xfrm>
            <a:off x="761998" y="1962584"/>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dirty="0"/>
              <a:t>&lt; Presentation Title Goes In This Space &gt;</a:t>
            </a:r>
          </a:p>
        </p:txBody>
      </p:sp>
      <p:sp>
        <p:nvSpPr>
          <p:cNvPr id="4" name="Text Placeholder 4">
            <a:extLst>
              <a:ext uri="{FF2B5EF4-FFF2-40B4-BE49-F238E27FC236}">
                <a16:creationId xmlns:a16="http://schemas.microsoft.com/office/drawing/2014/main" id="{29FBFE8D-3689-3C33-9EBF-FAA34695AF22}"/>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Insert Date &gt;</a:t>
            </a:r>
          </a:p>
        </p:txBody>
      </p:sp>
      <p:sp>
        <p:nvSpPr>
          <p:cNvPr id="5" name="Text Placeholder 4">
            <a:extLst>
              <a:ext uri="{FF2B5EF4-FFF2-40B4-BE49-F238E27FC236}">
                <a16:creationId xmlns:a16="http://schemas.microsoft.com/office/drawing/2014/main" id="{C8E8D4B5-37A7-293E-F273-D0AF0CC22BC7}"/>
              </a:ext>
            </a:extLst>
          </p:cNvPr>
          <p:cNvSpPr>
            <a:spLocks noGrp="1"/>
          </p:cNvSpPr>
          <p:nvPr>
            <p:ph type="body" sz="quarter" idx="21" hasCustomPrompt="1"/>
          </p:nvPr>
        </p:nvSpPr>
        <p:spPr>
          <a:xfrm>
            <a:off x="761998" y="1586073"/>
            <a:ext cx="3893129" cy="246644"/>
          </a:xfrm>
          <a:prstGeom prst="rect">
            <a:avLst/>
          </a:prstGeom>
        </p:spPr>
        <p:txBody>
          <a:bodyPr lIns="91440" tIns="45720" rIns="91440" bIns="45720"/>
          <a:lstStyle>
            <a:lvl1pPr marL="0" indent="0">
              <a:lnSpc>
                <a:spcPct val="100000"/>
              </a:lnSpc>
              <a:spcBef>
                <a:spcPts val="0"/>
              </a:spcBef>
              <a:spcAft>
                <a:spcPts val="0"/>
              </a:spcAft>
              <a:buNone/>
              <a:defRPr sz="1200" b="1" i="0" u="none" cap="all" spc="30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PRODUCT NAME EYEBROW</a:t>
            </a:r>
          </a:p>
        </p:txBody>
      </p:sp>
      <p:pic>
        <p:nvPicPr>
          <p:cNvPr id="17" name="Graphic 16">
            <a:extLst>
              <a:ext uri="{FF2B5EF4-FFF2-40B4-BE49-F238E27FC236}">
                <a16:creationId xmlns:a16="http://schemas.microsoft.com/office/drawing/2014/main" id="{8122E7A3-8F5B-B43C-4D82-0A73A49A537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88118" y="2320"/>
            <a:ext cx="6017195" cy="7043249"/>
          </a:xfrm>
          <a:prstGeom prst="rect">
            <a:avLst/>
          </a:prstGeom>
        </p:spPr>
      </p:pic>
    </p:spTree>
    <p:extLst>
      <p:ext uri="{BB962C8B-B14F-4D97-AF65-F5344CB8AC3E}">
        <p14:creationId xmlns:p14="http://schemas.microsoft.com/office/powerpoint/2010/main" val="634154750"/>
      </p:ext>
    </p:extLst>
  </p:cSld>
  <p:clrMapOvr>
    <a:masterClrMapping/>
  </p:clrMapOvr>
  <p:extLst>
    <p:ext uri="{DCECCB84-F9BA-43D5-87BE-67443E8EF086}">
      <p15:sldGuideLst xmlns:p15="http://schemas.microsoft.com/office/powerpoint/2012/main"/>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Agenda_3 Topic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3F94A34-F81F-4DCA-AEA2-E938A4954F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8"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1999"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1999"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6"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6"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3"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3"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3" name="Picture 1">
            <a:extLst>
              <a:ext uri="{FF2B5EF4-FFF2-40B4-BE49-F238E27FC236}">
                <a16:creationId xmlns:a16="http://schemas.microsoft.com/office/drawing/2014/main" id="{80C52628-EEA1-5E38-C56D-078AE755258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21" name="TextBox 20">
            <a:extLst>
              <a:ext uri="{FF2B5EF4-FFF2-40B4-BE49-F238E27FC236}">
                <a16:creationId xmlns:a16="http://schemas.microsoft.com/office/drawing/2014/main" id="{5AB5E753-7C1E-8B42-7445-A233AD227C2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pic>
        <p:nvPicPr>
          <p:cNvPr id="4" name="Picture 3" descr="A picture containing indoor&#10;&#10;Description automatically generated">
            <a:extLst>
              <a:ext uri="{FF2B5EF4-FFF2-40B4-BE49-F238E27FC236}">
                <a16:creationId xmlns:a16="http://schemas.microsoft.com/office/drawing/2014/main" id="{AE0E105D-E4FD-7EAF-C8E2-6074CDDBBCA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834683" y="-2002745"/>
            <a:ext cx="5595319" cy="5589404"/>
          </a:xfrm>
          <a:prstGeom prst="ellipse">
            <a:avLst/>
          </a:prstGeom>
        </p:spPr>
      </p:pic>
    </p:spTree>
    <p:extLst>
      <p:ext uri="{BB962C8B-B14F-4D97-AF65-F5344CB8AC3E}">
        <p14:creationId xmlns:p14="http://schemas.microsoft.com/office/powerpoint/2010/main" val="144778805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Agenda_4 Topic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713614F-41D4-F2AA-D84D-E9BA1AD26E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6"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7"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7"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4"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4"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1"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1"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8"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8"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2" y="-614946"/>
            <a:ext cx="4170221" cy="4170221"/>
          </a:xfrm>
          <a:prstGeom prst="ellipse">
            <a:avLst/>
          </a:prstGeom>
        </p:spPr>
      </p:pic>
      <p:pic>
        <p:nvPicPr>
          <p:cNvPr id="2" name="Picture 1">
            <a:extLst>
              <a:ext uri="{FF2B5EF4-FFF2-40B4-BE49-F238E27FC236}">
                <a16:creationId xmlns:a16="http://schemas.microsoft.com/office/drawing/2014/main" id="{A54E150B-F5C6-7791-A190-84B9E3D24D4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6" name="TextBox 5">
            <a:extLst>
              <a:ext uri="{FF2B5EF4-FFF2-40B4-BE49-F238E27FC236}">
                <a16:creationId xmlns:a16="http://schemas.microsoft.com/office/drawing/2014/main" id="{831B9A00-0532-760D-C35C-934497F0F47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152459240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Agenda_6 Topic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365489F-312E-8D02-9FD7-CBF5159AB3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6023489"/>
            <a:ext cx="12285735" cy="1921226"/>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4"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4"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1"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1"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38"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38"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4"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4"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1"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1"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38"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38"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69" y="1486637"/>
            <a:ext cx="251672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2" y="4855352"/>
            <a:ext cx="4119208" cy="2887551"/>
          </a:xfrm>
          <a:prstGeom prst="rect">
            <a:avLst/>
          </a:prstGeom>
        </p:spPr>
      </p:pic>
      <p:pic>
        <p:nvPicPr>
          <p:cNvPr id="2" name="Picture 1">
            <a:extLst>
              <a:ext uri="{FF2B5EF4-FFF2-40B4-BE49-F238E27FC236}">
                <a16:creationId xmlns:a16="http://schemas.microsoft.com/office/drawing/2014/main" id="{76D40866-CF40-7B46-ED03-1729E597CF6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E5921F14-8E7E-5457-6B8F-B03BCD2F155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145994806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Agenda_Bullets_V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525B6B-903F-A14F-8718-01AF67036D94}"/>
              </a:ext>
            </a:extLst>
          </p:cNvPr>
          <p:cNvGrpSpPr/>
          <p:nvPr userDrawn="1"/>
        </p:nvGrpSpPr>
        <p:grpSpPr>
          <a:xfrm>
            <a:off x="-1844248" y="-679448"/>
            <a:ext cx="6858000" cy="8216896"/>
            <a:chOff x="7898746" y="-1356537"/>
            <a:chExt cx="6858000" cy="8216896"/>
          </a:xfrm>
        </p:grpSpPr>
        <p:pic>
          <p:nvPicPr>
            <p:cNvPr id="12" name="Picture 11">
              <a:extLst>
                <a:ext uri="{FF2B5EF4-FFF2-40B4-BE49-F238E27FC236}">
                  <a16:creationId xmlns:a16="http://schemas.microsoft.com/office/drawing/2014/main" id="{62E4CE3E-E3BD-9342-8A5B-127B2DA97E41}"/>
                </a:ext>
              </a:extLst>
            </p:cNvPr>
            <p:cNvPicPr>
              <a:picLocks noChangeAspect="1"/>
            </p:cNvPicPr>
            <p:nvPr userDrawn="1"/>
          </p:nvPicPr>
          <p:blipFill rotWithShape="1">
            <a:blip r:embed="rId2">
              <a:lum bright="-100000"/>
              <a:alphaModFix amt="5000"/>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8A87C963-7664-9E4B-A19F-B0014E8003ED}"/>
                </a:ext>
              </a:extLst>
            </p:cNvPr>
            <p:cNvPicPr>
              <a:picLocks noChangeAspect="1"/>
            </p:cNvPicPr>
            <p:nvPr userDrawn="1"/>
          </p:nvPicPr>
          <p:blipFill rotWithShape="1">
            <a:blip r:embed="rId2">
              <a:lum bright="-100000"/>
              <a:alphaModFix amt="5000"/>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67" y="1486638"/>
            <a:ext cx="517612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Agenda &gt;</a:t>
            </a:r>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67"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9C1D05FF-09D5-1A6B-17D7-5C14E29BFB2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E1C59BA-53F9-40D5-702D-986E2D368DB2}"/>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EBB1CDB6-3F9A-9CDE-78FF-349EF27D0559}"/>
              </a:ext>
            </a:extLst>
          </p:cNvPr>
          <p:cNvPicPr>
            <a:picLocks noChangeAspect="1"/>
          </p:cNvPicPr>
          <p:nvPr userDrawn="1"/>
        </p:nvPicPr>
        <p:blipFill>
          <a:blip r:embed="rId5"/>
          <a:srcRect l="16715" r="16715"/>
          <a:stretch/>
        </p:blipFill>
        <p:spPr>
          <a:xfrm>
            <a:off x="-3438844" y="-955152"/>
            <a:ext cx="8768304" cy="8768304"/>
          </a:xfrm>
          <a:prstGeom prst="ellipse">
            <a:avLst/>
          </a:prstGeom>
        </p:spPr>
      </p:pic>
    </p:spTree>
    <p:extLst>
      <p:ext uri="{BB962C8B-B14F-4D97-AF65-F5344CB8AC3E}">
        <p14:creationId xmlns:p14="http://schemas.microsoft.com/office/powerpoint/2010/main" val="11389765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Agenda_Bullets_V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87A659F-8D13-7C4D-9CA1-09B5785CBB22}"/>
              </a:ext>
            </a:extLst>
          </p:cNvPr>
          <p:cNvGrpSpPr/>
          <p:nvPr userDrawn="1"/>
        </p:nvGrpSpPr>
        <p:grpSpPr>
          <a:xfrm>
            <a:off x="6400801" y="-679448"/>
            <a:ext cx="6858000" cy="8216896"/>
            <a:chOff x="7898746" y="-1356537"/>
            <a:chExt cx="6858000" cy="8216896"/>
          </a:xfrm>
        </p:grpSpPr>
        <p:pic>
          <p:nvPicPr>
            <p:cNvPr id="10" name="Picture 9">
              <a:extLst>
                <a:ext uri="{FF2B5EF4-FFF2-40B4-BE49-F238E27FC236}">
                  <a16:creationId xmlns:a16="http://schemas.microsoft.com/office/drawing/2014/main" id="{995F1540-C89E-2F45-A66B-E84156A516DE}"/>
                </a:ext>
              </a:extLst>
            </p:cNvPr>
            <p:cNvPicPr>
              <a:picLocks noChangeAspect="1"/>
            </p:cNvPicPr>
            <p:nvPr userDrawn="1"/>
          </p:nvPicPr>
          <p:blipFill rotWithShape="1">
            <a:blip r:embed="rId2">
              <a:lum bright="-100000"/>
              <a:alphaModFix amt="5000"/>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5CB7E470-363A-0742-A302-11F9CB5342A8}"/>
                </a:ext>
              </a:extLst>
            </p:cNvPr>
            <p:cNvPicPr>
              <a:picLocks noChangeAspect="1"/>
            </p:cNvPicPr>
            <p:nvPr userDrawn="1"/>
          </p:nvPicPr>
          <p:blipFill rotWithShape="1">
            <a:blip r:embed="rId2">
              <a:lum bright="-100000"/>
              <a:alphaModFix amt="5000"/>
            </a:blip>
            <a:srcRect r="48789"/>
            <a:stretch/>
          </p:blipFill>
          <p:spPr>
            <a:xfrm rot="5400000">
              <a:off x="9273522" y="-2731313"/>
              <a:ext cx="4108448" cy="6858000"/>
            </a:xfrm>
            <a:prstGeom prst="rect">
              <a:avLst/>
            </a:prstGeom>
          </p:spPr>
        </p:pic>
      </p:grpSp>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0" y="-955152"/>
            <a:ext cx="8768304"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p:nvPr>
        </p:nvSpPr>
        <p:spPr>
          <a:xfrm>
            <a:off x="761998" y="1486638"/>
            <a:ext cx="517612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endParaRPr lang="en-US" dirty="0"/>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1998"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B46F0CF3-A671-0C07-08B4-C5E660EC79B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7CED1F49-72DD-3DCC-A6A3-89B49497E897}"/>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196842310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Intro_3 Topics_Horizontal">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6538E96-C065-DA38-5535-EF84803ED5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8" y="1486637"/>
            <a:ext cx="2843050" cy="12728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0"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0"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7"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7"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4"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4"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6"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2"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FF0AA981-F156-1BE0-7394-674BB8A3D8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92700470-B27E-489D-654E-C1A185A629B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127582827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Intro_3 Topics_Vertica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9E0666E-9178-804F-A2FF-FBDFE1AF5431}"/>
              </a:ext>
            </a:extLst>
          </p:cNvPr>
          <p:cNvGrpSpPr/>
          <p:nvPr userDrawn="1"/>
        </p:nvGrpSpPr>
        <p:grpSpPr>
          <a:xfrm>
            <a:off x="9789440" y="-679448"/>
            <a:ext cx="6858000" cy="8216896"/>
            <a:chOff x="7898746" y="-1356537"/>
            <a:chExt cx="6858000" cy="8216896"/>
          </a:xfrm>
        </p:grpSpPr>
        <p:pic>
          <p:nvPicPr>
            <p:cNvPr id="15" name="Picture 14">
              <a:extLst>
                <a:ext uri="{FF2B5EF4-FFF2-40B4-BE49-F238E27FC236}">
                  <a16:creationId xmlns:a16="http://schemas.microsoft.com/office/drawing/2014/main" id="{2B2C6A64-B673-6C46-B6EA-635A3AF36708}"/>
                </a:ext>
              </a:extLst>
            </p:cNvPr>
            <p:cNvPicPr>
              <a:picLocks noChangeAspect="1"/>
            </p:cNvPicPr>
            <p:nvPr userDrawn="1"/>
          </p:nvPicPr>
          <p:blipFill rotWithShape="1">
            <a:blip r:embed="rId2">
              <a:lum bright="-100000"/>
              <a:alphaModFix amt="5000"/>
            </a:blip>
            <a:srcRect r="48789"/>
            <a:stretch/>
          </p:blipFill>
          <p:spPr>
            <a:xfrm rot="5400000">
              <a:off x="9273522" y="1377135"/>
              <a:ext cx="4108448" cy="6858000"/>
            </a:xfrm>
            <a:prstGeom prst="rect">
              <a:avLst/>
            </a:prstGeom>
          </p:spPr>
        </p:pic>
        <p:pic>
          <p:nvPicPr>
            <p:cNvPr id="18" name="Picture 17">
              <a:extLst>
                <a:ext uri="{FF2B5EF4-FFF2-40B4-BE49-F238E27FC236}">
                  <a16:creationId xmlns:a16="http://schemas.microsoft.com/office/drawing/2014/main" id="{A6149F56-7BAC-194A-A9DD-E1E6B3F039F8}"/>
                </a:ext>
              </a:extLst>
            </p:cNvPr>
            <p:cNvPicPr>
              <a:picLocks noChangeAspect="1"/>
            </p:cNvPicPr>
            <p:nvPr userDrawn="1"/>
          </p:nvPicPr>
          <p:blipFill rotWithShape="1">
            <a:blip r:embed="rId2">
              <a:lum bright="-100000"/>
              <a:alphaModFix amt="5000"/>
            </a:blip>
            <a:srcRect r="48789"/>
            <a:stretch/>
          </p:blipFill>
          <p:spPr>
            <a:xfrm rot="5400000">
              <a:off x="9273522" y="-2731313"/>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8" y="1048757"/>
            <a:ext cx="2822030"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7"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7"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7"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7"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7"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7"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009D3413-C9E4-3C6D-0691-4AA36D51EE3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0D4EB7BB-EE06-3952-6BF0-F1F0DD2312B6}"/>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60864873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Intro_6 Topics_Horizontal">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64BF523-9331-124D-2286-1FF5D0E4B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4" name="Title 9">
            <a:extLst>
              <a:ext uri="{FF2B5EF4-FFF2-40B4-BE49-F238E27FC236}">
                <a16:creationId xmlns:a16="http://schemas.microsoft.com/office/drawing/2014/main" id="{B8C1B06D-8897-9243-9E34-0EA83C9E3A0A}"/>
              </a:ext>
            </a:extLst>
          </p:cNvPr>
          <p:cNvSpPr>
            <a:spLocks noGrp="1"/>
          </p:cNvSpPr>
          <p:nvPr>
            <p:ph type="title" hasCustomPrompt="1"/>
          </p:nvPr>
        </p:nvSpPr>
        <p:spPr>
          <a:xfrm>
            <a:off x="376887" y="1636537"/>
            <a:ext cx="277579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4"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4"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1"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1"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8"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8"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4"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4"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1"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1"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8"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8"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3"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0"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3" y="352414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0"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18DB4791-A2D1-901C-27AC-AF45580CC8A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36E1C27-8998-7CF3-E265-80515A1D220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997439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0" y="5114803"/>
            <a:ext cx="2925857" cy="617173"/>
          </a:xfrm>
          <a:prstGeom prst="rect">
            <a:avLst/>
          </a:prstGeom>
        </p:spPr>
      </p:pic>
    </p:spTree>
    <p:extLst>
      <p:ext uri="{BB962C8B-B14F-4D97-AF65-F5344CB8AC3E}">
        <p14:creationId xmlns:p14="http://schemas.microsoft.com/office/powerpoint/2010/main" val="391417463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Intro_6 Topics_Vertica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D8CBAAB-FB03-E39E-1AE5-1B522BE1EA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572517" y="1048757"/>
            <a:ext cx="2849724"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dirty="0"/>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6"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6"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6"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6"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6"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6"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3"/>
            <a:ext cx="322524" cy="276999"/>
          </a:xfrm>
          <a:prstGeom prst="rect">
            <a:avLst/>
          </a:prstGeom>
          <a:noFill/>
        </p:spPr>
        <p:txBody>
          <a:bodyPr wrap="square" rtlCol="0">
            <a:spAutoFit/>
          </a:bodyPr>
          <a:lstStyle/>
          <a:p>
            <a:endParaRPr lang="en-US" sz="1200" b="0" i="0" dirty="0">
              <a:solidFill>
                <a:srgbClr val="333333"/>
              </a:solidFill>
              <a:latin typeface="UniversNext for MORNPC Cn" panose="020B0506030202020203" pitchFamily="34" charset="77"/>
            </a:endParaRP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8"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8"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8"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8"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8"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8"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1"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1"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1"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8834F44C-41F3-42D2-9254-215608099E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D2F6FAC8-D308-586D-1071-5A1E4E9E2EE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865254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Section Intro_V1_Light_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6AC6CDD-B136-5BC1-66D0-539EC74505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29244"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dirty="0"/>
              <a:t>Click icon to add picture</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69A5C7F6-1089-687E-EC11-3A9A88ED8D5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A516B87-CBD2-CCDE-B1CB-1F459D3BA14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A57166E9-9CEC-3384-15D2-5E3DE4A40B34}"/>
              </a:ext>
            </a:extLst>
          </p:cNvPr>
          <p:cNvSpPr>
            <a:spLocks noGrp="1"/>
          </p:cNvSpPr>
          <p:nvPr>
            <p:ph type="body" sz="quarter" idx="18"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52123854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Section Intro_V1_Dark_Empty">
    <p:bg>
      <p:bgPr>
        <a:solidFill>
          <a:srgbClr val="333333"/>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AA33C32D-628D-B558-8DAD-B48409092C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23824" y="-822866"/>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pic>
        <p:nvPicPr>
          <p:cNvPr id="2" name="Picture 1">
            <a:extLst>
              <a:ext uri="{FF2B5EF4-FFF2-40B4-BE49-F238E27FC236}">
                <a16:creationId xmlns:a16="http://schemas.microsoft.com/office/drawing/2014/main" id="{35585964-3C08-4478-1CC1-F79D730101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5" name="TextBox 4">
            <a:extLst>
              <a:ext uri="{FF2B5EF4-FFF2-40B4-BE49-F238E27FC236}">
                <a16:creationId xmlns:a16="http://schemas.microsoft.com/office/drawing/2014/main" id="{CDE94E04-7DB5-B4E8-CCE4-5CF68FE11D9C}"/>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3" name="Text Placeholder 7">
            <a:extLst>
              <a:ext uri="{FF2B5EF4-FFF2-40B4-BE49-F238E27FC236}">
                <a16:creationId xmlns:a16="http://schemas.microsoft.com/office/drawing/2014/main" id="{EFE5D20F-3A0C-C5EA-B2B5-13593F75A3CD}"/>
              </a:ext>
            </a:extLst>
          </p:cNvPr>
          <p:cNvSpPr>
            <a:spLocks noGrp="1"/>
          </p:cNvSpPr>
          <p:nvPr>
            <p:ph type="body" sz="quarter" idx="18" hasCustomPrompt="1"/>
          </p:nvPr>
        </p:nvSpPr>
        <p:spPr>
          <a:xfrm>
            <a:off x="829430" y="1625807"/>
            <a:ext cx="517612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19254235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Section Intro_V1_Ligh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48D9350-A331-E112-3ADA-EEDF95A73D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0" name="Oval 19">
            <a:extLst>
              <a:ext uri="{FF2B5EF4-FFF2-40B4-BE49-F238E27FC236}">
                <a16:creationId xmlns:a16="http://schemas.microsoft.com/office/drawing/2014/main" id="{69E18C59-50FF-2347-8D7F-3C5BC2E64E51}"/>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pic>
        <p:nvPicPr>
          <p:cNvPr id="2" name="Picture 1">
            <a:extLst>
              <a:ext uri="{FF2B5EF4-FFF2-40B4-BE49-F238E27FC236}">
                <a16:creationId xmlns:a16="http://schemas.microsoft.com/office/drawing/2014/main" id="{D7534AE8-DFC0-568C-9C2A-084A9703C2E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6BFBE793-8380-FAD6-D39A-05E99476C90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8" name="Text Placeholder 7">
            <a:extLst>
              <a:ext uri="{FF2B5EF4-FFF2-40B4-BE49-F238E27FC236}">
                <a16:creationId xmlns:a16="http://schemas.microsoft.com/office/drawing/2014/main" id="{4F1D8959-9181-13D1-1137-8C4B40B4B77A}"/>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40081581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Section Intro_V1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FCAF71B-67EC-8969-612A-030F641B93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19" name="Oval 18">
            <a:extLst>
              <a:ext uri="{FF2B5EF4-FFF2-40B4-BE49-F238E27FC236}">
                <a16:creationId xmlns:a16="http://schemas.microsoft.com/office/drawing/2014/main" id="{B364C29F-F240-3D4E-82DE-000D0002D09D}"/>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B4F42422-FA4F-4946-898D-45A6B59C960E}"/>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FB512508-555C-54F2-E0DD-31B082BDBEC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42329E7-6F67-6250-A7BA-1BE7FDA5AA4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0C0CBA69-9621-7777-71FC-60EADF9EA336}"/>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99850110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Section Intro_V2_Light_Empty">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3235158-AB23-1ECA-35AC-3E11630131A8}"/>
              </a:ext>
            </a:extLst>
          </p:cNvPr>
          <p:cNvSpPr/>
          <p:nvPr userDrawn="1"/>
        </p:nvSpPr>
        <p:spPr>
          <a:xfrm rot="5400000">
            <a:off x="5686679" y="1716626"/>
            <a:ext cx="3424347" cy="3424347"/>
          </a:xfrm>
          <a:prstGeom prst="ellipse">
            <a:avLst/>
          </a:prstGeom>
          <a:blipFill dpi="0" rotWithShape="1">
            <a:blip r:embed="rId2">
              <a:alphaModFix amt="5000"/>
              <a:extLs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4">
            <a:extLst>
              <a:ext uri="{FF2B5EF4-FFF2-40B4-BE49-F238E27FC236}">
                <a16:creationId xmlns:a16="http://schemas.microsoft.com/office/drawing/2014/main" id="{EE36D468-D245-7348-B8DC-BC0028FB3E15}"/>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B69918A1-D982-E269-5D78-447532B782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890F380-E9D7-D599-6758-137F42A86E79}"/>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9C415999-E93F-1FCD-43CC-937821517540}"/>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121937709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ection Intro_V2_Dark_Empty">
    <p:bg>
      <p:bgPr>
        <a:solidFill>
          <a:srgbClr val="33333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DE4767F-ABE0-EE58-162D-A8BA65EB8315}"/>
              </a:ext>
            </a:extLst>
          </p:cNvPr>
          <p:cNvSpPr/>
          <p:nvPr userDrawn="1"/>
        </p:nvSpPr>
        <p:spPr>
          <a:xfrm rot="5400000">
            <a:off x="5686679" y="1716626"/>
            <a:ext cx="3424347" cy="3424347"/>
          </a:xfrm>
          <a:prstGeom prst="ellipse">
            <a:avLst/>
          </a:prstGeom>
          <a:blipFill dpi="0" rotWithShape="1">
            <a:blip r:embed="rId2">
              <a:alphaModFix amt="10000"/>
              <a:extLs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10" name="Text Placeholder 4">
            <a:extLst>
              <a:ext uri="{FF2B5EF4-FFF2-40B4-BE49-F238E27FC236}">
                <a16:creationId xmlns:a16="http://schemas.microsoft.com/office/drawing/2014/main" id="{D259270C-CE5A-E043-A7F2-A5122B5DEC10}"/>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E53B2E8A-107E-6B40-FB29-44BF8BCBA85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5132FB4-7B45-A57C-9798-D1BFAAB3B89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992B5828-95FB-1821-FACF-8377ADAC7A63}"/>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21164120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Section Intro_V2_Ligh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ACEB65A-69B3-D679-B3F9-7E21860B4021}"/>
              </a:ext>
            </a:extLst>
          </p:cNvPr>
          <p:cNvSpPr/>
          <p:nvPr userDrawn="1"/>
        </p:nvSpPr>
        <p:spPr>
          <a:xfrm rot="5400000">
            <a:off x="5686679" y="1716626"/>
            <a:ext cx="3424347" cy="3424347"/>
          </a:xfrm>
          <a:prstGeom prst="ellipse">
            <a:avLst/>
          </a:prstGeom>
          <a:blipFill dpi="0" rotWithShape="1">
            <a:blip r:embed="rId2">
              <a:alphaModFix amt="5000"/>
              <a:extLs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E9174CF8-A0A1-53CD-92F2-300F6ED5810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FB6668C-BF43-2BF4-76AB-B1B73B61464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6D24D68D-837F-A9E1-EB6A-ADB59C6757DE}"/>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80300789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ction Intro_V2_Dark">
    <p:bg>
      <p:bgPr>
        <a:solidFill>
          <a:srgbClr val="333333"/>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212B7D0-B39E-0A73-9985-6F67D0465788}"/>
              </a:ext>
            </a:extLst>
          </p:cNvPr>
          <p:cNvSpPr/>
          <p:nvPr userDrawn="1"/>
        </p:nvSpPr>
        <p:spPr>
          <a:xfrm rot="5400000">
            <a:off x="5686679" y="1716626"/>
            <a:ext cx="3424347" cy="3424347"/>
          </a:xfrm>
          <a:prstGeom prst="ellipse">
            <a:avLst/>
          </a:prstGeom>
          <a:blipFill dpi="0" rotWithShape="1">
            <a:blip r:embed="rId2">
              <a:alphaModFix amt="10000"/>
              <a:extLs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pic>
        <p:nvPicPr>
          <p:cNvPr id="2" name="Picture 1">
            <a:extLst>
              <a:ext uri="{FF2B5EF4-FFF2-40B4-BE49-F238E27FC236}">
                <a16:creationId xmlns:a16="http://schemas.microsoft.com/office/drawing/2014/main" id="{A7ADE409-F643-84B8-9B34-CF9679C77CF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6A017DA-F7CD-BA4F-FAB2-EA49AF6D4224}"/>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0C34FC76-D3F9-C0DE-918C-A91C1253BCF7}"/>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4844105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ection Intro_V3_Light_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964F87-A265-610D-B13A-7849E2FEE2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085DEA9F-949B-29AB-8C92-46982D1FFCC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531DF86C-A6F9-40EF-B16E-0C12011A5B2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FF4160D6-ABF2-9E30-407C-CD104374FDF2}"/>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4072638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W: STANDARD_PAGE">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B0E419-CC85-0749-9C14-CBE9F832544B}"/>
              </a:ext>
            </a:extLst>
          </p:cNvPr>
          <p:cNvCxnSpPr>
            <a:cxnSpLocks/>
          </p:cNvCxnSpPr>
          <p:nvPr/>
        </p:nvCxnSpPr>
        <p:spPr>
          <a:xfrm>
            <a:off x="913051" y="349801"/>
            <a:ext cx="10327790" cy="0"/>
          </a:xfrm>
          <a:prstGeom prst="line">
            <a:avLst/>
          </a:prstGeom>
          <a:ln w="6350">
            <a:solidFill>
              <a:srgbClr val="2A2C2C"/>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5"/>
            <a:ext cx="10327790" cy="1146116"/>
          </a:xfrm>
          <a:prstGeom prst="rect">
            <a:avLst/>
          </a:prstGeom>
        </p:spPr>
        <p:txBody>
          <a:bodyPr lIns="0" tIns="45720" rIns="0" bIns="182880"/>
          <a:lstStyle>
            <a:lvl1pPr marL="0" indent="0">
              <a:lnSpc>
                <a:spcPts val="3499"/>
              </a:lnSpc>
              <a:spcBef>
                <a:spcPts val="0"/>
              </a:spcBef>
              <a:spcAft>
                <a:spcPts val="0"/>
              </a:spcAft>
              <a:buNone/>
              <a:defRPr sz="2899" b="1" baseline="0">
                <a:solidFill>
                  <a:srgbClr val="2A2C2C"/>
                </a:solidFill>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Page title can be light or bold as long as consistent throughout.</a:t>
            </a:r>
            <a:br>
              <a:rPr lang="en-US"/>
            </a:br>
            <a:r>
              <a:rPr lang="en-US"/>
              <a:t>Maximum 2 lines please. 29pt(35pt)</a:t>
            </a:r>
          </a:p>
        </p:txBody>
      </p:sp>
      <p:sp>
        <p:nvSpPr>
          <p:cNvPr id="11"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913051" y="1718242"/>
            <a:ext cx="10327790" cy="4347879"/>
          </a:xfrm>
          <a:prstGeom prst="rect">
            <a:avLst/>
          </a:prstGeom>
        </p:spPr>
        <p:txBody>
          <a:bodyPr lIns="0" tIns="0" rIns="0" bIns="182880"/>
          <a:lstStyle>
            <a:lvl1pPr marL="0" indent="0">
              <a:lnSpc>
                <a:spcPts val="3499"/>
              </a:lnSpc>
              <a:spcBef>
                <a:spcPts val="0"/>
              </a:spcBef>
              <a:spcAft>
                <a:spcPts val="1200"/>
              </a:spcAft>
              <a:buClr>
                <a:schemeClr val="tx2"/>
              </a:buClr>
              <a:buSzPct val="100000"/>
              <a:buFont typeface="Helvetica" pitchFamily="2" charset="0"/>
              <a:buNone/>
              <a:tabLst/>
              <a:defRPr sz="2999" baseline="0">
                <a:solidFill>
                  <a:srgbClr val="2A2C2C"/>
                </a:solidFill>
              </a:defRPr>
            </a:lvl1pPr>
            <a:lvl2pPr marL="347558" indent="0">
              <a:lnSpc>
                <a:spcPts val="3499"/>
              </a:lnSpc>
              <a:spcBef>
                <a:spcPts val="0"/>
              </a:spcBef>
              <a:spcAft>
                <a:spcPts val="1200"/>
              </a:spcAft>
              <a:buClr>
                <a:schemeClr val="tx2"/>
              </a:buClr>
              <a:buFont typeface="LucidaGrande"/>
              <a:buNone/>
              <a:tabLst/>
              <a:defRPr sz="2899" baseline="0">
                <a:solidFill>
                  <a:srgbClr val="2A2C2C"/>
                </a:solidFill>
              </a:defRPr>
            </a:lvl2pPr>
            <a:lvl3pPr marL="628461" indent="0">
              <a:lnSpc>
                <a:spcPts val="3499"/>
              </a:lnSpc>
              <a:spcBef>
                <a:spcPts val="0"/>
              </a:spcBef>
              <a:spcAft>
                <a:spcPts val="1200"/>
              </a:spcAft>
              <a:buClr>
                <a:schemeClr val="bg1">
                  <a:lumMod val="65000"/>
                </a:schemeClr>
              </a:buClr>
              <a:buFont typeface="LucidaGrande"/>
              <a:buNone/>
              <a:tabLst/>
              <a:defRPr sz="2899" baseline="0">
                <a:solidFill>
                  <a:srgbClr val="2A2C2C"/>
                </a:solidFill>
              </a:defRPr>
            </a:lvl3pPr>
            <a:lvl4pPr>
              <a:lnSpc>
                <a:spcPts val="3499"/>
              </a:lnSpc>
              <a:spcBef>
                <a:spcPts val="0"/>
              </a:spcBef>
              <a:spcAft>
                <a:spcPts val="1200"/>
              </a:spcAft>
              <a:defRPr sz="2899" baseline="0">
                <a:solidFill>
                  <a:schemeClr val="tx1">
                    <a:lumMod val="50000"/>
                  </a:schemeClr>
                </a:solidFill>
              </a:defRPr>
            </a:lvl4pPr>
            <a:lvl5pPr>
              <a:lnSpc>
                <a:spcPts val="3499"/>
              </a:lnSpc>
              <a:spcBef>
                <a:spcPts val="0"/>
              </a:spcBef>
              <a:spcAft>
                <a:spcPts val="1200"/>
              </a:spcAft>
              <a:defRPr sz="2899" baseline="0">
                <a:solidFill>
                  <a:schemeClr val="tx1">
                    <a:lumMod val="50000"/>
                  </a:schemeClr>
                </a:solidFill>
              </a:defRPr>
            </a:lvl5pPr>
          </a:lstStyle>
          <a:p>
            <a:pPr lvl="0"/>
            <a:r>
              <a:rPr lang="en-US"/>
              <a:t>Paragraphs, no bullets. 30pt(35pt)</a:t>
            </a:r>
          </a:p>
        </p:txBody>
      </p:sp>
      <p:pic>
        <p:nvPicPr>
          <p:cNvPr id="12" name="Picture 11">
            <a:extLst>
              <a:ext uri="{FF2B5EF4-FFF2-40B4-BE49-F238E27FC236}">
                <a16:creationId xmlns:a16="http://schemas.microsoft.com/office/drawing/2014/main" id="{248AEE8A-7056-9E47-994E-5DFADA55C8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974042" y="6359736"/>
            <a:ext cx="1266798" cy="267453"/>
          </a:xfrm>
          <a:prstGeom prst="rect">
            <a:avLst/>
          </a:prstGeom>
        </p:spPr>
      </p:pic>
      <p:sp>
        <p:nvSpPr>
          <p:cNvPr id="13" name="TextBox 12"/>
          <p:cNvSpPr txBox="1"/>
          <p:nvPr/>
        </p:nvSpPr>
        <p:spPr>
          <a:xfrm>
            <a:off x="912853" y="6254062"/>
            <a:ext cx="204956" cy="242631"/>
          </a:xfrm>
          <a:prstGeom prst="rect">
            <a:avLst/>
          </a:prstGeom>
          <a:noFill/>
        </p:spPr>
        <p:txBody>
          <a:bodyPr vert="horz" wrap="square" lIns="0" tIns="0" rIns="0" bIns="0" rtlCol="0">
            <a:spAutoFit/>
          </a:bodyPr>
          <a:lstStyle/>
          <a:p>
            <a:pPr>
              <a:lnSpc>
                <a:spcPts val="2132"/>
              </a:lnSpc>
            </a:pPr>
            <a:fld id="{BF52800E-1DF2-D743-8026-70057A5E6694}" type="slidenum">
              <a:rPr lang="en-US" sz="1200" b="0" smtClean="0">
                <a:solidFill>
                  <a:srgbClr val="2A2C2C"/>
                </a:solidFill>
                <a:latin typeface="+mn-lt"/>
                <a:ea typeface="UniversNext for MORNPC Cn" charset="0"/>
                <a:cs typeface="UniversNext for MORNPC Cn" charset="0"/>
              </a:rPr>
              <a:pPr>
                <a:lnSpc>
                  <a:spcPts val="2132"/>
                </a:lnSpc>
              </a:pPr>
              <a:t>‹#›</a:t>
            </a:fld>
            <a:endParaRPr lang="en-US" sz="1200" b="0">
              <a:solidFill>
                <a:srgbClr val="2A2C2C"/>
              </a:solidFill>
              <a:latin typeface="+mn-lt"/>
              <a:ea typeface="UniversNext for MORNPC Cn" charset="0"/>
              <a:cs typeface="UniversNext for MORNPC Cn" charset="0"/>
            </a:endParaRPr>
          </a:p>
        </p:txBody>
      </p:sp>
      <p:cxnSp>
        <p:nvCxnSpPr>
          <p:cNvPr id="14" name="Straight Connector 13">
            <a:extLst>
              <a:ext uri="{FF2B5EF4-FFF2-40B4-BE49-F238E27FC236}">
                <a16:creationId xmlns:a16="http://schemas.microsoft.com/office/drawing/2014/main" id="{15B0E419-CC85-0749-9C14-CBE9F832544B}"/>
              </a:ext>
            </a:extLst>
          </p:cNvPr>
          <p:cNvCxnSpPr>
            <a:cxnSpLocks/>
          </p:cNvCxnSpPr>
          <p:nvPr/>
        </p:nvCxnSpPr>
        <p:spPr>
          <a:xfrm>
            <a:off x="913051" y="6276467"/>
            <a:ext cx="1032779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47192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6" orient="horz" pos="4008" userDrawn="1">
          <p15:clr>
            <a:srgbClr val="FBAE40"/>
          </p15:clr>
        </p15:guide>
        <p15:guide id="7" pos="575" userDrawn="1">
          <p15:clr>
            <a:srgbClr val="FBAE40"/>
          </p15:clr>
        </p15:guide>
        <p15:guide id="8" pos="7081" userDrawn="1">
          <p15:clr>
            <a:srgbClr val="FBAE40"/>
          </p15:clr>
        </p15:guide>
        <p15:guide id="9" orient="horz" pos="1008" userDrawn="1">
          <p15:clr>
            <a:srgbClr val="FBAE40"/>
          </p15:clr>
        </p15:guide>
        <p15:guide id="10" pos="283" userDrawn="1">
          <p15:clr>
            <a:srgbClr val="FBAE40"/>
          </p15:clr>
        </p15:guide>
        <p15:guide id="11" pos="6893" userDrawn="1">
          <p15:clr>
            <a:srgbClr val="FBAE40"/>
          </p15:clr>
        </p15:guide>
        <p15:guide id="12" pos="775" userDrawn="1">
          <p15:clr>
            <a:srgbClr val="FBAE40"/>
          </p15:clr>
        </p15:guide>
        <p15:guide id="13" orient="horz" pos="216" userDrawn="1">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ection Intro_V3_Dark_Empty">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A64DB4D-1358-D6DE-6053-0600BA6D37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pic>
        <p:nvPicPr>
          <p:cNvPr id="2" name="Picture 1">
            <a:extLst>
              <a:ext uri="{FF2B5EF4-FFF2-40B4-BE49-F238E27FC236}">
                <a16:creationId xmlns:a16="http://schemas.microsoft.com/office/drawing/2014/main" id="{3ECCD704-15EF-7919-F32F-473BA3DAECF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5" name="TextBox 4">
            <a:extLst>
              <a:ext uri="{FF2B5EF4-FFF2-40B4-BE49-F238E27FC236}">
                <a16:creationId xmlns:a16="http://schemas.microsoft.com/office/drawing/2014/main" id="{37EF3F3C-3DEB-F2FF-DD58-86FC04BB260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3" name="Text Placeholder 7">
            <a:extLst>
              <a:ext uri="{FF2B5EF4-FFF2-40B4-BE49-F238E27FC236}">
                <a16:creationId xmlns:a16="http://schemas.microsoft.com/office/drawing/2014/main" id="{F4E065EC-7620-E7C8-893B-A62DC5D4F3E5}"/>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8278729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ection Intro_V3_Ligh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521AB66-0C5D-06FD-0C4E-5C6DCBE689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a:srcRect l="10562" r="22808"/>
          <a:stretch/>
        </p:blipFill>
        <p:spPr>
          <a:xfrm>
            <a:off x="-1382522" y="1174460"/>
            <a:ext cx="6854160" cy="6858000"/>
          </a:xfrm>
          <a:prstGeom prst="ellipse">
            <a:avLst/>
          </a:prstGeom>
        </p:spPr>
      </p:pic>
      <p:pic>
        <p:nvPicPr>
          <p:cNvPr id="2" name="Picture 1">
            <a:extLst>
              <a:ext uri="{FF2B5EF4-FFF2-40B4-BE49-F238E27FC236}">
                <a16:creationId xmlns:a16="http://schemas.microsoft.com/office/drawing/2014/main" id="{7DD9DDBF-67E3-386F-39EB-FEAA7ECE053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9AD13037-F064-AAE3-B1F5-12F4CAA596D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08386AB9-AA8B-B640-541E-050B0B398137}"/>
              </a:ext>
            </a:extLst>
          </p:cNvPr>
          <p:cNvSpPr>
            <a:spLocks noGrp="1"/>
          </p:cNvSpPr>
          <p:nvPr>
            <p:ph type="body" sz="quarter" idx="19"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81931353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ADAA4D3-6961-E535-8D88-2A9B570BC7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04091" y="0"/>
            <a:ext cx="6017195" cy="7043249"/>
          </a:xfrm>
          <a:prstGeom prst="rect">
            <a:avLst/>
          </a:prstGeom>
        </p:spPr>
      </p:pic>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A95EF60D-1E87-D099-3D0A-4F1EFC9422A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FED2C69-8E78-C142-1E47-B7140A26CD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4" name="Text Placeholder 7">
            <a:extLst>
              <a:ext uri="{FF2B5EF4-FFF2-40B4-BE49-F238E27FC236}">
                <a16:creationId xmlns:a16="http://schemas.microsoft.com/office/drawing/2014/main" id="{7F0994CB-3B75-3DFA-F4EE-84BC12D59974}"/>
              </a:ext>
            </a:extLst>
          </p:cNvPr>
          <p:cNvSpPr>
            <a:spLocks noGrp="1"/>
          </p:cNvSpPr>
          <p:nvPr>
            <p:ph type="body" sz="quarter" idx="17"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pic>
        <p:nvPicPr>
          <p:cNvPr id="7" name="Picture 6">
            <a:extLst>
              <a:ext uri="{FF2B5EF4-FFF2-40B4-BE49-F238E27FC236}">
                <a16:creationId xmlns:a16="http://schemas.microsoft.com/office/drawing/2014/main" id="{B51689CD-5C8E-F898-904A-047C959D20AC}"/>
              </a:ext>
            </a:extLst>
          </p:cNvPr>
          <p:cNvPicPr>
            <a:picLocks noChangeAspect="1"/>
          </p:cNvPicPr>
          <p:nvPr userDrawn="1"/>
        </p:nvPicPr>
        <p:blipFill rotWithShape="1">
          <a:blip r:embed="rId6"/>
          <a:srcRect l="10562" r="22808"/>
          <a:stretch/>
        </p:blipFill>
        <p:spPr>
          <a:xfrm>
            <a:off x="-1382522" y="1174460"/>
            <a:ext cx="6854160" cy="6858000"/>
          </a:xfrm>
          <a:prstGeom prst="ellipse">
            <a:avLst/>
          </a:prstGeom>
        </p:spPr>
      </p:pic>
    </p:spTree>
    <p:extLst>
      <p:ext uri="{BB962C8B-B14F-4D97-AF65-F5344CB8AC3E}">
        <p14:creationId xmlns:p14="http://schemas.microsoft.com/office/powerpoint/2010/main" val="310491765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Section Intro_V4_Light_Empty">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This optional text can be used to describe the section or set an agenda for content to come &gt;</a:t>
            </a:r>
          </a:p>
        </p:txBody>
      </p:sp>
      <p:sp>
        <p:nvSpPr>
          <p:cNvPr id="18" name="Picture Placeholder 17">
            <a:extLst>
              <a:ext uri="{FF2B5EF4-FFF2-40B4-BE49-F238E27FC236}">
                <a16:creationId xmlns:a16="http://schemas.microsoft.com/office/drawing/2014/main" id="{3123B4CB-C2A5-504C-A488-561AE1FD2994}"/>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0" name="Picture Placeholder 19">
            <a:extLst>
              <a:ext uri="{FF2B5EF4-FFF2-40B4-BE49-F238E27FC236}">
                <a16:creationId xmlns:a16="http://schemas.microsoft.com/office/drawing/2014/main" id="{14FD45C3-78CE-FA47-ADAE-151F5768DE6F}"/>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3" name="Picture Placeholder 22">
            <a:extLst>
              <a:ext uri="{FF2B5EF4-FFF2-40B4-BE49-F238E27FC236}">
                <a16:creationId xmlns:a16="http://schemas.microsoft.com/office/drawing/2014/main" id="{E1D5CA1E-70B4-B44F-8973-D643A543A359}"/>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B25456F7-7FC3-3962-2A4D-B18B84F039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C2807236-B851-6364-316C-D5C5AF671F4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5" name="Text Placeholder 7">
            <a:extLst>
              <a:ext uri="{FF2B5EF4-FFF2-40B4-BE49-F238E27FC236}">
                <a16:creationId xmlns:a16="http://schemas.microsoft.com/office/drawing/2014/main" id="{6FDD1C03-1267-1266-B861-0484958CF589}"/>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1712768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ction Intro_V4_Dark_Empty">
    <p:bg>
      <p:bgPr>
        <a:solidFill>
          <a:srgbClr val="333333"/>
        </a:solidFill>
        <a:effectLst/>
      </p:bgPr>
    </p:bg>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endParaRPr lang="en-US" dirty="0"/>
          </a:p>
        </p:txBody>
      </p:sp>
      <p:pic>
        <p:nvPicPr>
          <p:cNvPr id="2" name="Picture 1">
            <a:extLst>
              <a:ext uri="{FF2B5EF4-FFF2-40B4-BE49-F238E27FC236}">
                <a16:creationId xmlns:a16="http://schemas.microsoft.com/office/drawing/2014/main" id="{F30E9283-9C55-D89C-27FF-C7FB8CD070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Picture Placeholder 17">
            <a:extLst>
              <a:ext uri="{FF2B5EF4-FFF2-40B4-BE49-F238E27FC236}">
                <a16:creationId xmlns:a16="http://schemas.microsoft.com/office/drawing/2014/main" id="{4F258C86-7FCD-24C7-EBA1-D12134E8A173}"/>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4" name="Picture Placeholder 19">
            <a:extLst>
              <a:ext uri="{FF2B5EF4-FFF2-40B4-BE49-F238E27FC236}">
                <a16:creationId xmlns:a16="http://schemas.microsoft.com/office/drawing/2014/main" id="{95D4747B-5F75-C13B-1D7E-9D54C5738054}"/>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5" name="Picture Placeholder 22">
            <a:extLst>
              <a:ext uri="{FF2B5EF4-FFF2-40B4-BE49-F238E27FC236}">
                <a16:creationId xmlns:a16="http://schemas.microsoft.com/office/drawing/2014/main" id="{0BB2603F-79DC-C939-B35C-626A132D6DA1}"/>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dirty="0"/>
              <a:t>Click icon to add picture</a:t>
            </a:r>
          </a:p>
        </p:txBody>
      </p:sp>
      <p:sp>
        <p:nvSpPr>
          <p:cNvPr id="6" name="TextBox 5">
            <a:extLst>
              <a:ext uri="{FF2B5EF4-FFF2-40B4-BE49-F238E27FC236}">
                <a16:creationId xmlns:a16="http://schemas.microsoft.com/office/drawing/2014/main" id="{5FE12D68-9EAF-0EDB-FB70-0A193FBBE0F5}"/>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7" name="Text Placeholder 7">
            <a:extLst>
              <a:ext uri="{FF2B5EF4-FFF2-40B4-BE49-F238E27FC236}">
                <a16:creationId xmlns:a16="http://schemas.microsoft.com/office/drawing/2014/main" id="{B36739AA-112A-9CBE-B1FB-CD6C06EEDC44}"/>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218372305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ection Intro_V4_Light">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2"/>
          <a:stretch>
            <a:fillRect/>
          </a:stretch>
        </p:blipFill>
        <p:spPr>
          <a:xfrm>
            <a:off x="5754658" y="-754666"/>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3"/>
          <a:stretch>
            <a:fillRect/>
          </a:stretch>
        </p:blipFill>
        <p:spPr>
          <a:xfrm>
            <a:off x="8908647" y="753824"/>
            <a:ext cx="4560425"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4"/>
          <a:stretch>
            <a:fillRect/>
          </a:stretch>
        </p:blipFill>
        <p:spPr>
          <a:xfrm>
            <a:off x="7188000" y="4710896"/>
            <a:ext cx="3004502" cy="3004502"/>
          </a:xfrm>
          <a:prstGeom prst="rect">
            <a:avLst/>
          </a:prstGeom>
        </p:spPr>
      </p:pic>
      <p:pic>
        <p:nvPicPr>
          <p:cNvPr id="2" name="Picture 1">
            <a:extLst>
              <a:ext uri="{FF2B5EF4-FFF2-40B4-BE49-F238E27FC236}">
                <a16:creationId xmlns:a16="http://schemas.microsoft.com/office/drawing/2014/main" id="{98C5D11B-1D21-D2A1-3F4C-4259261F50A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1C2CC3AF-F207-BA06-7577-391DCFD884B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3" name="Text Placeholder 7">
            <a:extLst>
              <a:ext uri="{FF2B5EF4-FFF2-40B4-BE49-F238E27FC236}">
                <a16:creationId xmlns:a16="http://schemas.microsoft.com/office/drawing/2014/main" id="{2E76C8F9-BFB5-896D-5D95-FD8EC66410C1}"/>
              </a:ext>
            </a:extLst>
          </p:cNvPr>
          <p:cNvSpPr>
            <a:spLocks noGrp="1"/>
          </p:cNvSpPr>
          <p:nvPr>
            <p:ph type="body" sz="quarter" idx="17" hasCustomPrompt="1"/>
          </p:nvPr>
        </p:nvSpPr>
        <p:spPr>
          <a:xfrm>
            <a:off x="829430" y="1625807"/>
            <a:ext cx="4643115"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30696009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ection Intro_V4_Dark">
    <p:bg>
      <p:bgPr>
        <a:solidFill>
          <a:srgbClr val="333333"/>
        </a:solidFill>
        <a:effectLst/>
      </p:bgPr>
    </p:bg>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A1FE910F-4891-2547-B23F-D0C65819FD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pic>
        <p:nvPicPr>
          <p:cNvPr id="3" name="Picture 2">
            <a:extLst>
              <a:ext uri="{FF2B5EF4-FFF2-40B4-BE49-F238E27FC236}">
                <a16:creationId xmlns:a16="http://schemas.microsoft.com/office/drawing/2014/main" id="{15DD3AB9-CBD8-15A4-B369-313AB774C637}"/>
              </a:ext>
            </a:extLst>
          </p:cNvPr>
          <p:cNvPicPr>
            <a:picLocks noChangeAspect="1"/>
          </p:cNvPicPr>
          <p:nvPr userDrawn="1"/>
        </p:nvPicPr>
        <p:blipFill>
          <a:blip r:embed="rId4"/>
          <a:stretch>
            <a:fillRect/>
          </a:stretch>
        </p:blipFill>
        <p:spPr>
          <a:xfrm>
            <a:off x="5754658" y="-754666"/>
            <a:ext cx="3424409" cy="3424409"/>
          </a:xfrm>
          <a:prstGeom prst="rect">
            <a:avLst/>
          </a:prstGeom>
        </p:spPr>
      </p:pic>
      <p:pic>
        <p:nvPicPr>
          <p:cNvPr id="4" name="Picture 3">
            <a:extLst>
              <a:ext uri="{FF2B5EF4-FFF2-40B4-BE49-F238E27FC236}">
                <a16:creationId xmlns:a16="http://schemas.microsoft.com/office/drawing/2014/main" id="{4525BD33-2CC8-33AD-D74C-70C30BAD5D3E}"/>
              </a:ext>
            </a:extLst>
          </p:cNvPr>
          <p:cNvPicPr>
            <a:picLocks noChangeAspect="1"/>
          </p:cNvPicPr>
          <p:nvPr userDrawn="1"/>
        </p:nvPicPr>
        <p:blipFill>
          <a:blip r:embed="rId5"/>
          <a:stretch>
            <a:fillRect/>
          </a:stretch>
        </p:blipFill>
        <p:spPr>
          <a:xfrm>
            <a:off x="8908647" y="753824"/>
            <a:ext cx="4560425" cy="4560425"/>
          </a:xfrm>
          <a:prstGeom prst="rect">
            <a:avLst/>
          </a:prstGeom>
        </p:spPr>
      </p:pic>
      <p:pic>
        <p:nvPicPr>
          <p:cNvPr id="5" name="Picture 4">
            <a:extLst>
              <a:ext uri="{FF2B5EF4-FFF2-40B4-BE49-F238E27FC236}">
                <a16:creationId xmlns:a16="http://schemas.microsoft.com/office/drawing/2014/main" id="{48104F06-7108-BD0E-E675-3D89813148BE}"/>
              </a:ext>
            </a:extLst>
          </p:cNvPr>
          <p:cNvPicPr>
            <a:picLocks noChangeAspect="1"/>
          </p:cNvPicPr>
          <p:nvPr userDrawn="1"/>
        </p:nvPicPr>
        <p:blipFill>
          <a:blip r:embed="rId6"/>
          <a:stretch>
            <a:fillRect/>
          </a:stretch>
        </p:blipFill>
        <p:spPr>
          <a:xfrm>
            <a:off x="7188000" y="4710896"/>
            <a:ext cx="3004502" cy="3004502"/>
          </a:xfrm>
          <a:prstGeom prst="rect">
            <a:avLst/>
          </a:prstGeom>
        </p:spPr>
      </p:pic>
      <p:sp>
        <p:nvSpPr>
          <p:cNvPr id="6" name="TextBox 5">
            <a:extLst>
              <a:ext uri="{FF2B5EF4-FFF2-40B4-BE49-F238E27FC236}">
                <a16:creationId xmlns:a16="http://schemas.microsoft.com/office/drawing/2014/main" id="{79DAA9B1-FA6D-D8FF-DAAE-3726106103D5}"/>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
        <p:nvSpPr>
          <p:cNvPr id="7" name="Text Placeholder 7">
            <a:extLst>
              <a:ext uri="{FF2B5EF4-FFF2-40B4-BE49-F238E27FC236}">
                <a16:creationId xmlns:a16="http://schemas.microsoft.com/office/drawing/2014/main" id="{6730D920-B271-9A40-C03F-70A29ACFDC30}"/>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dirty="0"/>
              <a:t>&lt; Section Name &gt;</a:t>
            </a:r>
          </a:p>
        </p:txBody>
      </p:sp>
    </p:spTree>
    <p:extLst>
      <p:ext uri="{BB962C8B-B14F-4D97-AF65-F5344CB8AC3E}">
        <p14:creationId xmlns:p14="http://schemas.microsoft.com/office/powerpoint/2010/main" val="84161611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ircular Graphic">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8" y="3007361"/>
            <a:ext cx="2188352" cy="797784"/>
          </a:xfrm>
          <a:prstGeom prst="rect">
            <a:avLst/>
          </a:prstGeom>
        </p:spPr>
        <p:txBody>
          <a:bodyPr lIns="0" tIns="45720" rIns="0" bIns="182880"/>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874" rtl="0" eaLnBrk="1" fontAlgn="base" latinLnBrk="0" hangingPunct="1">
              <a:lnSpc>
                <a:spcPct val="100000"/>
              </a:lnSpc>
              <a:spcBef>
                <a:spcPts val="0"/>
              </a:spcBef>
              <a:spcAft>
                <a:spcPts val="0"/>
              </a:spcAft>
              <a:buClrTx/>
              <a:buSzTx/>
              <a:buFont typeface="Arial" charset="0"/>
              <a:buNone/>
              <a:tabLst/>
              <a:defRPr/>
            </a:pPr>
            <a:r>
              <a:rPr kumimoji="0" lang="en-US" sz="2300" b="1" i="0" u="none" strike="noStrike" kern="1200" cap="none" spc="0" normalizeH="0" baseline="0" noProof="0">
                <a:ln>
                  <a:noFill/>
                </a:ln>
                <a:solidFill>
                  <a:srgbClr val="1E1E1E"/>
                </a:solidFill>
                <a:effectLst/>
                <a:uLnTx/>
                <a:uFillTx/>
                <a:latin typeface="UniversNext for MORNPC Cn" panose="020B0506030202020203" pitchFamily="34" charset="77"/>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6" y="1689641"/>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E18C246-1957-E448-80C0-B22ADB5C5740}"/>
              </a:ext>
            </a:extLst>
          </p:cNvPr>
          <p:cNvSpPr/>
          <p:nvPr userDrawn="1"/>
        </p:nvSpPr>
        <p:spPr>
          <a:xfrm>
            <a:off x="7254492"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3"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7"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7"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5"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0"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70"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dirty="0">
                <a:solidFill>
                  <a:srgbClr val="1E1E1E"/>
                </a:solidFill>
              </a:rPr>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1" y="5451730"/>
            <a:ext cx="989093" cy="816021"/>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6"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5"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pic>
        <p:nvPicPr>
          <p:cNvPr id="2" name="Picture 1">
            <a:extLst>
              <a:ext uri="{FF2B5EF4-FFF2-40B4-BE49-F238E27FC236}">
                <a16:creationId xmlns:a16="http://schemas.microsoft.com/office/drawing/2014/main" id="{34C19D9D-0290-5DDF-101F-A73B682549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7E6F44-71D4-2BFD-8915-9080960E42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163516960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Q&amp;A_Light">
    <p:spTree>
      <p:nvGrpSpPr>
        <p:cNvPr id="1" name=""/>
        <p:cNvGrpSpPr/>
        <p:nvPr/>
      </p:nvGrpSpPr>
      <p:grpSpPr>
        <a:xfrm>
          <a:off x="0" y="0"/>
          <a:ext cx="0" cy="0"/>
          <a:chOff x="0" y="0"/>
          <a:chExt cx="0" cy="0"/>
        </a:xfrm>
      </p:grpSpPr>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dirty="0">
                <a:solidFill>
                  <a:srgbClr val="2A2C2C"/>
                </a:solidFill>
                <a:latin typeface="UniversNext for MORNPC Cn" panose="020B0506030202020203" pitchFamily="34" charset="77"/>
                <a:ea typeface="ＭＳ Ｐゴシック"/>
              </a:rPr>
              <a:t>Q &amp; A</a:t>
            </a:r>
            <a:endParaRPr lang="en-US" sz="3200" b="1" i="0" dirty="0">
              <a:solidFill>
                <a:srgbClr val="2A2C2C"/>
              </a:solidFill>
              <a:latin typeface="UniversNext for MORNPC Cn" panose="020B0506030202020203" pitchFamily="34" charset="77"/>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6B0326DE-3607-76CF-A7C7-06435047574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FD5C0801-7A37-0F67-4F26-192AFCEA79D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48866562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Q&amp;A_Dark">
    <p:bg>
      <p:bgPr>
        <a:solidFill>
          <a:srgbClr val="333333"/>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a:solidFill>
                  <a:schemeClr val="bg1"/>
                </a:solidFill>
                <a:latin typeface="UniversNext for MORNPC Cn" panose="020B0506030202020203" pitchFamily="34" charset="77"/>
                <a:ea typeface="ＭＳ Ｐゴシック"/>
              </a:rPr>
              <a:t>Q &amp; A</a:t>
            </a:r>
            <a:endParaRPr lang="en-US" sz="3200" b="1" i="0">
              <a:solidFill>
                <a:schemeClr val="bg1"/>
              </a:solidFill>
              <a:latin typeface="UniversNext for MORNPC Cn" panose="020B0506030202020203" pitchFamily="34" charset="77"/>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F489D64B-BC0D-4894-9B54-48F1C90589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898822-ABFB-F70C-BEB5-B7A384F10636}"/>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dirty="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3787685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2_3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5" y="3091159"/>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4235217" y="3091158"/>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7995740" y="3091159"/>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5"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4235218"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7995740"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5" name="Text Placeholder 4">
            <a:extLst>
              <a:ext uri="{FF2B5EF4-FFF2-40B4-BE49-F238E27FC236}">
                <a16:creationId xmlns:a16="http://schemas.microsoft.com/office/drawing/2014/main" id="{9200CA25-2EB6-C546-B8A5-29C8637E1574}"/>
              </a:ext>
            </a:extLst>
          </p:cNvPr>
          <p:cNvSpPr>
            <a:spLocks noGrp="1"/>
          </p:cNvSpPr>
          <p:nvPr>
            <p:ph type="body" sz="quarter" idx="17" hasCustomPrompt="1"/>
          </p:nvPr>
        </p:nvSpPr>
        <p:spPr>
          <a:xfrm>
            <a:off x="474695" y="1016458"/>
            <a:ext cx="10718239" cy="447929"/>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p:txBody>
      </p:sp>
      <p:sp>
        <p:nvSpPr>
          <p:cNvPr id="17" name="Text Placeholder 4">
            <a:extLst>
              <a:ext uri="{FF2B5EF4-FFF2-40B4-BE49-F238E27FC236}">
                <a16:creationId xmlns:a16="http://schemas.microsoft.com/office/drawing/2014/main" id="{C6E8022B-1A8B-2E49-B436-79782AF71B9B}"/>
              </a:ext>
            </a:extLst>
          </p:cNvPr>
          <p:cNvSpPr>
            <a:spLocks noGrp="1"/>
          </p:cNvSpPr>
          <p:nvPr>
            <p:ph type="body" sz="quarter" idx="26" hasCustomPrompt="1"/>
          </p:nvPr>
        </p:nvSpPr>
        <p:spPr>
          <a:xfrm>
            <a:off x="474695"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8FC2E49C-6804-0B4F-94E3-86080C2809AE}"/>
              </a:ext>
            </a:extLst>
          </p:cNvPr>
          <p:cNvSpPr>
            <a:spLocks noGrp="1"/>
          </p:cNvSpPr>
          <p:nvPr>
            <p:ph type="body" sz="quarter" idx="27" hasCustomPrompt="1"/>
          </p:nvPr>
        </p:nvSpPr>
        <p:spPr>
          <a:xfrm>
            <a:off x="4235216"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D311BDD5-5B98-E647-AD7A-F5117CCF57EB}"/>
              </a:ext>
            </a:extLst>
          </p:cNvPr>
          <p:cNvSpPr>
            <a:spLocks noGrp="1"/>
          </p:cNvSpPr>
          <p:nvPr>
            <p:ph type="body" sz="quarter" idx="28" hasCustomPrompt="1"/>
          </p:nvPr>
        </p:nvSpPr>
        <p:spPr>
          <a:xfrm>
            <a:off x="7995740"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3" name="TextBox 22">
            <a:extLst>
              <a:ext uri="{FF2B5EF4-FFF2-40B4-BE49-F238E27FC236}">
                <a16:creationId xmlns:a16="http://schemas.microsoft.com/office/drawing/2014/main" id="{8A9CE9BF-95A7-E645-BE11-817A0144C9E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4" name="Text Placeholder 4">
            <a:extLst>
              <a:ext uri="{FF2B5EF4-FFF2-40B4-BE49-F238E27FC236}">
                <a16:creationId xmlns:a16="http://schemas.microsoft.com/office/drawing/2014/main" id="{7FA3634D-E9E9-584A-8140-D6724C297842}"/>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Tree>
    <p:extLst>
      <p:ext uri="{BB962C8B-B14F-4D97-AF65-F5344CB8AC3E}">
        <p14:creationId xmlns:p14="http://schemas.microsoft.com/office/powerpoint/2010/main" val="2753765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End of Presentation_V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BD07A0-7985-4942-9D85-0C8EB2791D3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9921" y="1591720"/>
            <a:ext cx="7631159" cy="3378377"/>
          </a:xfrm>
          <a:prstGeom prst="rect">
            <a:avLst/>
          </a:prstGeom>
        </p:spPr>
      </p:pic>
      <p:pic>
        <p:nvPicPr>
          <p:cNvPr id="2" name="Picture 1">
            <a:extLst>
              <a:ext uri="{FF2B5EF4-FFF2-40B4-BE49-F238E27FC236}">
                <a16:creationId xmlns:a16="http://schemas.microsoft.com/office/drawing/2014/main" id="{DBEDFF2B-81CB-D58C-BB21-F7D8D7164F3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72988" y="1647002"/>
            <a:ext cx="3135209" cy="720514"/>
          </a:xfrm>
          <a:prstGeom prst="rect">
            <a:avLst/>
          </a:prstGeom>
        </p:spPr>
      </p:pic>
    </p:spTree>
    <p:extLst>
      <p:ext uri="{BB962C8B-B14F-4D97-AF65-F5344CB8AC3E}">
        <p14:creationId xmlns:p14="http://schemas.microsoft.com/office/powerpoint/2010/main" val="35225088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End of Presentation_V2">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43558" y="3503950"/>
            <a:ext cx="3818002" cy="3813967"/>
          </a:xfrm>
          <a:prstGeom prst="ellipse">
            <a:avLst/>
          </a:prstGeom>
        </p:spPr>
      </p:pic>
      <p:pic>
        <p:nvPicPr>
          <p:cNvPr id="2" name="Picture 1">
            <a:extLst>
              <a:ext uri="{FF2B5EF4-FFF2-40B4-BE49-F238E27FC236}">
                <a16:creationId xmlns:a16="http://schemas.microsoft.com/office/drawing/2014/main" id="{647938CB-508C-F7CB-268E-AF19C267FFB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371610780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End of Presentation_V2_Empt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E2FD6A08-62F8-9CBC-E258-378877AA27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71170657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End of Presentation_V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pic>
        <p:nvPicPr>
          <p:cNvPr id="2" name="Picture 1">
            <a:extLst>
              <a:ext uri="{FF2B5EF4-FFF2-40B4-BE49-F238E27FC236}">
                <a16:creationId xmlns:a16="http://schemas.microsoft.com/office/drawing/2014/main" id="{421E1B68-C09A-4DBB-908F-886065EC2C9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382481658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36C5BE0D-543A-7067-698F-DB48E1B265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17941537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9156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1_Single Box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11555935" cy="477627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1F877ECD-FC72-064B-9E04-88F3E06B8F27}"/>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9" name="Text Placeholder 4">
            <a:extLst>
              <a:ext uri="{FF2B5EF4-FFF2-40B4-BE49-F238E27FC236}">
                <a16:creationId xmlns:a16="http://schemas.microsoft.com/office/drawing/2014/main" id="{A18E2558-F1B3-6941-9626-B64FC8CC192B}"/>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0" name="Text Placeholder 4">
            <a:extLst>
              <a:ext uri="{FF2B5EF4-FFF2-40B4-BE49-F238E27FC236}">
                <a16:creationId xmlns:a16="http://schemas.microsoft.com/office/drawing/2014/main" id="{54AB8F97-FA86-8B47-A170-C70FEFBD4993}"/>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Supporting sub-text describing the page.  If more than one line needed, use a blank slide &gt;</a:t>
            </a:r>
          </a:p>
        </p:txBody>
      </p:sp>
      <p:pic>
        <p:nvPicPr>
          <p:cNvPr id="2" name="Picture 1">
            <a:extLst>
              <a:ext uri="{FF2B5EF4-FFF2-40B4-BE49-F238E27FC236}">
                <a16:creationId xmlns:a16="http://schemas.microsoft.com/office/drawing/2014/main" id="{8DD5EB5F-1E57-2EE6-1314-9B12562BC8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18FD59C-18DB-1750-1A04-3AC56097CA6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8" name="Text Placeholder 4">
            <a:extLst>
              <a:ext uri="{FF2B5EF4-FFF2-40B4-BE49-F238E27FC236}">
                <a16:creationId xmlns:a16="http://schemas.microsoft.com/office/drawing/2014/main" id="{F3376777-C8E4-C298-6296-C2FA5E2EA74C}"/>
              </a:ext>
            </a:extLst>
          </p:cNvPr>
          <p:cNvSpPr>
            <a:spLocks noGrp="1"/>
          </p:cNvSpPr>
          <p:nvPr>
            <p:ph type="body" sz="quarter" idx="18" hasCustomPrompt="1"/>
          </p:nvPr>
        </p:nvSpPr>
        <p:spPr>
          <a:xfrm>
            <a:off x="474692" y="1597906"/>
            <a:ext cx="11294813"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&lt; Sub-header &gt;</a:t>
            </a:r>
          </a:p>
        </p:txBody>
      </p:sp>
      <p:sp>
        <p:nvSpPr>
          <p:cNvPr id="11" name="Text Placeholder 4">
            <a:extLst>
              <a:ext uri="{FF2B5EF4-FFF2-40B4-BE49-F238E27FC236}">
                <a16:creationId xmlns:a16="http://schemas.microsoft.com/office/drawing/2014/main" id="{E5A9DDA1-F8CE-1365-3C74-660A77ECDE34}"/>
              </a:ext>
            </a:extLst>
          </p:cNvPr>
          <p:cNvSpPr>
            <a:spLocks noGrp="1"/>
          </p:cNvSpPr>
          <p:nvPr>
            <p:ph type="body" sz="quarter" idx="19" hasCustomPrompt="1"/>
          </p:nvPr>
        </p:nvSpPr>
        <p:spPr>
          <a:xfrm>
            <a:off x="474693" y="1986731"/>
            <a:ext cx="11294811" cy="4088144"/>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p:txBody>
      </p:sp>
      <p:sp>
        <p:nvSpPr>
          <p:cNvPr id="7" name="Text Placeholder 4">
            <a:extLst>
              <a:ext uri="{FF2B5EF4-FFF2-40B4-BE49-F238E27FC236}">
                <a16:creationId xmlns:a16="http://schemas.microsoft.com/office/drawing/2014/main" id="{9D35E643-9B52-2CEC-7A38-545B2C00FEA1}"/>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dirty="0"/>
              <a:t>&lt; Disclaimer text &gt;</a:t>
            </a:r>
          </a:p>
        </p:txBody>
      </p:sp>
    </p:spTree>
    <p:extLst>
      <p:ext uri="{BB962C8B-B14F-4D97-AF65-F5344CB8AC3E}">
        <p14:creationId xmlns:p14="http://schemas.microsoft.com/office/powerpoint/2010/main" val="386836734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1_1/2 Box_V1a">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5713147" cy="4776273"/>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6178455" y="1414462"/>
            <a:ext cx="5713147" cy="4784115"/>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010A948D-A276-844C-BFA5-A58C42DCA63D}"/>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9" name="Text Placeholder 4">
            <a:extLst>
              <a:ext uri="{FF2B5EF4-FFF2-40B4-BE49-F238E27FC236}">
                <a16:creationId xmlns:a16="http://schemas.microsoft.com/office/drawing/2014/main" id="{BFF55632-7A9F-DB47-B9E7-A1100F74DCE5}"/>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0" name="Text Placeholder 4">
            <a:extLst>
              <a:ext uri="{FF2B5EF4-FFF2-40B4-BE49-F238E27FC236}">
                <a16:creationId xmlns:a16="http://schemas.microsoft.com/office/drawing/2014/main" id="{7828D05F-100C-7A42-8C40-5DE17BD0B8E6}"/>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If more than one line needed, use a blank slide &gt;</a:t>
            </a:r>
          </a:p>
        </p:txBody>
      </p:sp>
      <p:sp>
        <p:nvSpPr>
          <p:cNvPr id="11" name="Text Placeholder 4">
            <a:extLst>
              <a:ext uri="{FF2B5EF4-FFF2-40B4-BE49-F238E27FC236}">
                <a16:creationId xmlns:a16="http://schemas.microsoft.com/office/drawing/2014/main" id="{D0037519-2A15-474A-90B6-ECE0BA60044C}"/>
              </a:ext>
            </a:extLst>
          </p:cNvPr>
          <p:cNvSpPr>
            <a:spLocks noGrp="1"/>
          </p:cNvSpPr>
          <p:nvPr>
            <p:ph type="body" sz="quarter" idx="17" hasCustomPrompt="1"/>
          </p:nvPr>
        </p:nvSpPr>
        <p:spPr>
          <a:xfrm>
            <a:off x="474693" y="1579676"/>
            <a:ext cx="5455051"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2" name="Text Placeholder 4">
            <a:extLst>
              <a:ext uri="{FF2B5EF4-FFF2-40B4-BE49-F238E27FC236}">
                <a16:creationId xmlns:a16="http://schemas.microsoft.com/office/drawing/2014/main" id="{780775D8-73A9-3D4E-B712-E55B3982E1F5}"/>
              </a:ext>
            </a:extLst>
          </p:cNvPr>
          <p:cNvSpPr>
            <a:spLocks noGrp="1"/>
          </p:cNvSpPr>
          <p:nvPr>
            <p:ph type="body" sz="quarter" idx="19" hasCustomPrompt="1"/>
          </p:nvPr>
        </p:nvSpPr>
        <p:spPr>
          <a:xfrm>
            <a:off x="474694" y="1968501"/>
            <a:ext cx="5455050" cy="408631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a:p>
            <a:pPr lvl="0"/>
            <a:r>
              <a:rPr lang="en-US" dirty="0"/>
              <a:t>An image or chart can also be placed here instead of text</a:t>
            </a:r>
          </a:p>
        </p:txBody>
      </p:sp>
      <p:sp>
        <p:nvSpPr>
          <p:cNvPr id="13" name="Text Placeholder 4">
            <a:extLst>
              <a:ext uri="{FF2B5EF4-FFF2-40B4-BE49-F238E27FC236}">
                <a16:creationId xmlns:a16="http://schemas.microsoft.com/office/drawing/2014/main" id="{B76FE06A-EEE7-A042-AFCE-3D33F378F728}"/>
              </a:ext>
            </a:extLst>
          </p:cNvPr>
          <p:cNvSpPr>
            <a:spLocks noGrp="1"/>
          </p:cNvSpPr>
          <p:nvPr>
            <p:ph type="body" sz="quarter" idx="20" hasCustomPrompt="1"/>
          </p:nvPr>
        </p:nvSpPr>
        <p:spPr>
          <a:xfrm>
            <a:off x="6317481" y="1579676"/>
            <a:ext cx="5455051"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4" name="Text Placeholder 4">
            <a:extLst>
              <a:ext uri="{FF2B5EF4-FFF2-40B4-BE49-F238E27FC236}">
                <a16:creationId xmlns:a16="http://schemas.microsoft.com/office/drawing/2014/main" id="{44000AF8-26AC-814E-8E30-911B407ED0BF}"/>
              </a:ext>
            </a:extLst>
          </p:cNvPr>
          <p:cNvSpPr>
            <a:spLocks noGrp="1"/>
          </p:cNvSpPr>
          <p:nvPr>
            <p:ph type="body" sz="quarter" idx="21" hasCustomPrompt="1"/>
          </p:nvPr>
        </p:nvSpPr>
        <p:spPr>
          <a:xfrm>
            <a:off x="6317482" y="1968501"/>
            <a:ext cx="5455050" cy="408631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dirty="0"/>
              <a:t>Bullet point 1</a:t>
            </a:r>
          </a:p>
          <a:p>
            <a:pPr lvl="0"/>
            <a:r>
              <a:rPr lang="en-US" dirty="0"/>
              <a:t>Bullet point 2</a:t>
            </a:r>
          </a:p>
          <a:p>
            <a:pPr lvl="0"/>
            <a:r>
              <a:rPr lang="en-US" dirty="0"/>
              <a:t>Bullet point 3</a:t>
            </a:r>
          </a:p>
          <a:p>
            <a:pPr lvl="0"/>
            <a:r>
              <a:rPr lang="en-US" dirty="0"/>
              <a:t>An image or chart can also be placed here instead of text</a:t>
            </a:r>
          </a:p>
        </p:txBody>
      </p:sp>
      <p:pic>
        <p:nvPicPr>
          <p:cNvPr id="2" name="Picture 1">
            <a:extLst>
              <a:ext uri="{FF2B5EF4-FFF2-40B4-BE49-F238E27FC236}">
                <a16:creationId xmlns:a16="http://schemas.microsoft.com/office/drawing/2014/main" id="{4D20E6CA-D433-F702-0FD0-7EE891EFB7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FA2A3588-D8E3-29B5-D0EF-D1BA30613AB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dirty="0">
              <a:solidFill>
                <a:srgbClr val="5E5E5E"/>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47C56F7D-463A-BA87-AD08-EC6BAB8237D4}"/>
              </a:ext>
            </a:extLst>
          </p:cNvPr>
          <p:cNvSpPr>
            <a:spLocks noGrp="1"/>
          </p:cNvSpPr>
          <p:nvPr>
            <p:ph type="body" sz="quarter" idx="22"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dirty="0"/>
              <a:t>&lt; Disclaimer text &gt;</a:t>
            </a:r>
          </a:p>
        </p:txBody>
      </p:sp>
    </p:spTree>
    <p:extLst>
      <p:ext uri="{BB962C8B-B14F-4D97-AF65-F5344CB8AC3E}">
        <p14:creationId xmlns:p14="http://schemas.microsoft.com/office/powerpoint/2010/main" val="95801826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Presentation Title_V1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761998" y="5245279"/>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39"/>
            <a:ext cx="581862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3641725"/>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48" name="Picture Placeholder 47">
            <a:extLst>
              <a:ext uri="{FF2B5EF4-FFF2-40B4-BE49-F238E27FC236}">
                <a16:creationId xmlns:a16="http://schemas.microsoft.com/office/drawing/2014/main" id="{0D75EB93-945F-C446-B2FC-ECCC0BF5EF36}"/>
              </a:ext>
            </a:extLst>
          </p:cNvPr>
          <p:cNvSpPr>
            <a:spLocks noGrp="1"/>
          </p:cNvSpPr>
          <p:nvPr>
            <p:ph type="pic" sz="quarter" idx="17"/>
          </p:nvPr>
        </p:nvSpPr>
        <p:spPr>
          <a:xfrm>
            <a:off x="6774436" y="1861346"/>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30440463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Presentation Title_V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4F78C-214A-FC41-A0B1-DE3CDB3D4921}"/>
              </a:ext>
            </a:extLst>
          </p:cNvPr>
          <p:cNvGrpSpPr/>
          <p:nvPr userDrawn="1"/>
        </p:nvGrpSpPr>
        <p:grpSpPr>
          <a:xfrm>
            <a:off x="-69844" y="5232400"/>
            <a:ext cx="12325344" cy="6858000"/>
            <a:chOff x="-69844" y="5232400"/>
            <a:chExt cx="12325344" cy="6858000"/>
          </a:xfrm>
        </p:grpSpPr>
        <p:pic>
          <p:nvPicPr>
            <p:cNvPr id="9" name="Picture 8">
              <a:extLst>
                <a:ext uri="{FF2B5EF4-FFF2-40B4-BE49-F238E27FC236}">
                  <a16:creationId xmlns:a16="http://schemas.microsoft.com/office/drawing/2014/main" id="{985C26BF-E4C4-DE47-B498-EB4DA1E4CFF0}"/>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3" name="Picture 12">
              <a:extLst>
                <a:ext uri="{FF2B5EF4-FFF2-40B4-BE49-F238E27FC236}">
                  <a16:creationId xmlns:a16="http://schemas.microsoft.com/office/drawing/2014/main" id="{6352E7C1-D596-FB48-8BE7-E3AF289CEB9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14" name="Picture 13">
              <a:extLst>
                <a:ext uri="{FF2B5EF4-FFF2-40B4-BE49-F238E27FC236}">
                  <a16:creationId xmlns:a16="http://schemas.microsoft.com/office/drawing/2014/main" id="{95527485-EB51-A441-884C-04B2F8C7017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1486639"/>
            <a:ext cx="581862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104108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3641725"/>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6" name="Picture 5">
            <a:extLst>
              <a:ext uri="{FF2B5EF4-FFF2-40B4-BE49-F238E27FC236}">
                <a16:creationId xmlns:a16="http://schemas.microsoft.com/office/drawing/2014/main" id="{873DC7F1-0409-AC4F-9446-62D67A102F9F}"/>
              </a:ext>
            </a:extLst>
          </p:cNvPr>
          <p:cNvPicPr>
            <a:picLocks noChangeAspect="1"/>
          </p:cNvPicPr>
          <p:nvPr userDrawn="1"/>
        </p:nvPicPr>
        <p:blipFill>
          <a:blip r:embed="rId4"/>
          <a:srcRect/>
          <a:stretch/>
        </p:blipFill>
        <p:spPr>
          <a:xfrm>
            <a:off x="1" y="4159250"/>
            <a:ext cx="12192000" cy="5397500"/>
          </a:xfrm>
          <a:prstGeom prst="rect">
            <a:avLst/>
          </a:prstGeom>
        </p:spPr>
      </p:pic>
    </p:spTree>
    <p:extLst>
      <p:ext uri="{BB962C8B-B14F-4D97-AF65-F5344CB8AC3E}">
        <p14:creationId xmlns:p14="http://schemas.microsoft.com/office/powerpoint/2010/main" val="4267850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2_1/2 Container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7"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6"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1" y="2743178"/>
            <a:ext cx="5395346" cy="3240181"/>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4" y="2743178"/>
            <a:ext cx="5311418" cy="3240181"/>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Box 14">
            <a:extLst>
              <a:ext uri="{FF2B5EF4-FFF2-40B4-BE49-F238E27FC236}">
                <a16:creationId xmlns:a16="http://schemas.microsoft.com/office/drawing/2014/main" id="{CB551480-2219-BA49-AE59-C7CB29F43054}"/>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6" name="Text Placeholder 4">
            <a:extLst>
              <a:ext uri="{FF2B5EF4-FFF2-40B4-BE49-F238E27FC236}">
                <a16:creationId xmlns:a16="http://schemas.microsoft.com/office/drawing/2014/main" id="{35AB1B88-2FF8-8347-9D65-1ECDFF85DC8A}"/>
              </a:ext>
            </a:extLst>
          </p:cNvPr>
          <p:cNvSpPr>
            <a:spLocks noGrp="1"/>
          </p:cNvSpPr>
          <p:nvPr>
            <p:ph type="body" sz="quarter" idx="19"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4" y="2207916"/>
            <a:ext cx="5311417"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1" y="2207916"/>
            <a:ext cx="5395345"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41726687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Presentation Title_V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1"/>
            <a:ext cx="5334002"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7"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1998" y="4968657"/>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99785" y="2044114"/>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268531" y="2044115"/>
            <a:ext cx="3260432" cy="3256335"/>
          </a:xfrm>
          <a:prstGeom prst="ellipse">
            <a:avLst/>
          </a:prstGeom>
        </p:spPr>
      </p:pic>
    </p:spTree>
    <p:extLst>
      <p:ext uri="{BB962C8B-B14F-4D97-AF65-F5344CB8AC3E}">
        <p14:creationId xmlns:p14="http://schemas.microsoft.com/office/powerpoint/2010/main" val="375539617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Presentation Title_V3_Empt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16C9B-3A44-DE44-91E4-6D24E6E0D282}"/>
              </a:ext>
            </a:extLst>
          </p:cNvPr>
          <p:cNvGrpSpPr/>
          <p:nvPr userDrawn="1"/>
        </p:nvGrpSpPr>
        <p:grpSpPr>
          <a:xfrm>
            <a:off x="8059166" y="-679448"/>
            <a:ext cx="6858000" cy="8216896"/>
            <a:chOff x="7898746" y="-1356537"/>
            <a:chExt cx="6858000" cy="8216896"/>
          </a:xfrm>
        </p:grpSpPr>
        <p:pic>
          <p:nvPicPr>
            <p:cNvPr id="10" name="Picture 9">
              <a:extLst>
                <a:ext uri="{FF2B5EF4-FFF2-40B4-BE49-F238E27FC236}">
                  <a16:creationId xmlns:a16="http://schemas.microsoft.com/office/drawing/2014/main" id="{FB26F1A8-58D4-0547-AA60-5E00241A683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2C7D151E-897E-B045-B42C-D2F8CDBEFA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9CDDE911-2DB5-1441-9B58-8E55F8AE38CB}"/>
              </a:ext>
            </a:extLst>
          </p:cNvPr>
          <p:cNvSpPr>
            <a:spLocks noGrp="1"/>
          </p:cNvSpPr>
          <p:nvPr>
            <p:ph type="title" hasCustomPrompt="1"/>
          </p:nvPr>
        </p:nvSpPr>
        <p:spPr>
          <a:xfrm>
            <a:off x="762000" y="3009501"/>
            <a:ext cx="5334002"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15" name="Picture 14" descr="A picture containing drawing, plate&#10;&#10;Description automatically generated">
            <a:extLst>
              <a:ext uri="{FF2B5EF4-FFF2-40B4-BE49-F238E27FC236}">
                <a16:creationId xmlns:a16="http://schemas.microsoft.com/office/drawing/2014/main" id="{2EFB3CC3-084A-084D-BF85-21B11DC69D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2563943"/>
            <a:ext cx="1166487" cy="259822"/>
          </a:xfrm>
          <a:prstGeom prst="rect">
            <a:avLst/>
          </a:prstGeom>
        </p:spPr>
      </p:pic>
      <p:sp>
        <p:nvSpPr>
          <p:cNvPr id="16" name="Text Placeholder 4">
            <a:extLst>
              <a:ext uri="{FF2B5EF4-FFF2-40B4-BE49-F238E27FC236}">
                <a16:creationId xmlns:a16="http://schemas.microsoft.com/office/drawing/2014/main" id="{70E5A864-C276-174D-AACC-C0541D77959C}"/>
              </a:ext>
            </a:extLst>
          </p:cNvPr>
          <p:cNvSpPr>
            <a:spLocks noGrp="1"/>
          </p:cNvSpPr>
          <p:nvPr>
            <p:ph type="body" sz="quarter" idx="16" hasCustomPrompt="1"/>
          </p:nvPr>
        </p:nvSpPr>
        <p:spPr>
          <a:xfrm>
            <a:off x="761998" y="4968657"/>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1"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6"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03908128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Presentation Title_V4">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5"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62147" y="943897"/>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77246" y="2747218"/>
            <a:ext cx="2342015" cy="2343470"/>
          </a:xfrm>
          <a:prstGeom prst="ellipse">
            <a:avLst/>
          </a:prstGeom>
        </p:spPr>
      </p:pic>
      <p:pic>
        <p:nvPicPr>
          <p:cNvPr id="3" name="Picture 2" descr="A few business people having a discussion&#10;&#10;Description automatically generated with low confidence">
            <a:extLst>
              <a:ext uri="{FF2B5EF4-FFF2-40B4-BE49-F238E27FC236}">
                <a16:creationId xmlns:a16="http://schemas.microsoft.com/office/drawing/2014/main" id="{FDEFAA33-6592-F443-9DE6-8CD9E14C814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348939" y="442744"/>
            <a:ext cx="3800836" cy="3799428"/>
          </a:xfrm>
          <a:prstGeom prst="ellipse">
            <a:avLst/>
          </a:prstGeom>
        </p:spPr>
      </p:pic>
    </p:spTree>
    <p:extLst>
      <p:ext uri="{BB962C8B-B14F-4D97-AF65-F5344CB8AC3E}">
        <p14:creationId xmlns:p14="http://schemas.microsoft.com/office/powerpoint/2010/main" val="344797737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Presentation Title_V4_Empt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5"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13" name="Picture Placeholder 12">
            <a:extLst>
              <a:ext uri="{FF2B5EF4-FFF2-40B4-BE49-F238E27FC236}">
                <a16:creationId xmlns:a16="http://schemas.microsoft.com/office/drawing/2014/main" id="{4252DD3B-F63A-E943-B01B-CF48EDC8DE63}"/>
              </a:ext>
            </a:extLst>
          </p:cNvPr>
          <p:cNvSpPr>
            <a:spLocks noGrp="1"/>
          </p:cNvSpPr>
          <p:nvPr>
            <p:ph type="pic" sz="quarter" idx="17"/>
          </p:nvPr>
        </p:nvSpPr>
        <p:spPr>
          <a:xfrm>
            <a:off x="5348939" y="442744"/>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6" name="Picture Placeholder 15">
            <a:extLst>
              <a:ext uri="{FF2B5EF4-FFF2-40B4-BE49-F238E27FC236}">
                <a16:creationId xmlns:a16="http://schemas.microsoft.com/office/drawing/2014/main" id="{86028BD6-62D5-7645-AA48-501B7D9C523C}"/>
              </a:ext>
            </a:extLst>
          </p:cNvPr>
          <p:cNvSpPr>
            <a:spLocks noGrp="1"/>
          </p:cNvSpPr>
          <p:nvPr>
            <p:ph type="pic" sz="quarter" idx="18"/>
          </p:nvPr>
        </p:nvSpPr>
        <p:spPr>
          <a:xfrm>
            <a:off x="9362146" y="943897"/>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9" name="Picture Placeholder 18">
            <a:extLst>
              <a:ext uri="{FF2B5EF4-FFF2-40B4-BE49-F238E27FC236}">
                <a16:creationId xmlns:a16="http://schemas.microsoft.com/office/drawing/2014/main" id="{8AEE395E-EDC5-3045-BF7D-9F52E8EA9DA9}"/>
              </a:ext>
            </a:extLst>
          </p:cNvPr>
          <p:cNvSpPr>
            <a:spLocks noGrp="1"/>
          </p:cNvSpPr>
          <p:nvPr>
            <p:ph type="pic" sz="quarter" idx="19"/>
          </p:nvPr>
        </p:nvSpPr>
        <p:spPr>
          <a:xfrm>
            <a:off x="8977245" y="2747218"/>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37772933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Presentation Title_V5">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14" name="Picture 13" descr="A picture containing toy&#10;&#10;Description automatically generated">
            <a:extLst>
              <a:ext uri="{FF2B5EF4-FFF2-40B4-BE49-F238E27FC236}">
                <a16:creationId xmlns:a16="http://schemas.microsoft.com/office/drawing/2014/main" id="{1891E6EE-D703-B54E-8BC7-8800BE3658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48522" y="-866468"/>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6" name="Picture 15" descr="A few business people having a discussion&#10;&#10;Description automatically generated with low confidence">
            <a:extLst>
              <a:ext uri="{FF2B5EF4-FFF2-40B4-BE49-F238E27FC236}">
                <a16:creationId xmlns:a16="http://schemas.microsoft.com/office/drawing/2014/main" id="{C3A14A5D-5A12-9946-85AB-C71D9B1A451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180001" y="-34711"/>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Tree>
    <p:extLst>
      <p:ext uri="{BB962C8B-B14F-4D97-AF65-F5344CB8AC3E}">
        <p14:creationId xmlns:p14="http://schemas.microsoft.com/office/powerpoint/2010/main" val="133179430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Presentation Title_V5_Empt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13" name="Picture Placeholder 12">
            <a:extLst>
              <a:ext uri="{FF2B5EF4-FFF2-40B4-BE49-F238E27FC236}">
                <a16:creationId xmlns:a16="http://schemas.microsoft.com/office/drawing/2014/main" id="{8A8FDAAD-7D51-214E-8C8C-5D21D2F5C9A1}"/>
              </a:ext>
            </a:extLst>
          </p:cNvPr>
          <p:cNvSpPr>
            <a:spLocks noGrp="1"/>
          </p:cNvSpPr>
          <p:nvPr>
            <p:ph type="pic" sz="quarter" idx="17"/>
          </p:nvPr>
        </p:nvSpPr>
        <p:spPr>
          <a:xfrm>
            <a:off x="5948522" y="-866468"/>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1280F2A6-ED39-254C-A4B4-444E78A40A48}"/>
              </a:ext>
            </a:extLst>
          </p:cNvPr>
          <p:cNvSpPr>
            <a:spLocks noGrp="1"/>
          </p:cNvSpPr>
          <p:nvPr>
            <p:ph type="pic" sz="quarter" idx="18"/>
          </p:nvPr>
        </p:nvSpPr>
        <p:spPr>
          <a:xfrm>
            <a:off x="9180001" y="-34711"/>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266718345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Agenda_3 Topic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1590CDB-77DD-E845-B09B-042FFB2374AE}"/>
              </a:ext>
            </a:extLst>
          </p:cNvPr>
          <p:cNvGrpSpPr/>
          <p:nvPr userDrawn="1"/>
        </p:nvGrpSpPr>
        <p:grpSpPr>
          <a:xfrm>
            <a:off x="-114448" y="-5546374"/>
            <a:ext cx="12325344" cy="6858000"/>
            <a:chOff x="-69844" y="5232400"/>
            <a:chExt cx="12325344" cy="6858000"/>
          </a:xfrm>
        </p:grpSpPr>
        <p:pic>
          <p:nvPicPr>
            <p:cNvPr id="18" name="Picture 17">
              <a:extLst>
                <a:ext uri="{FF2B5EF4-FFF2-40B4-BE49-F238E27FC236}">
                  <a16:creationId xmlns:a16="http://schemas.microsoft.com/office/drawing/2014/main" id="{0FEEB221-B99E-1C4D-9BB7-0AD38524EB0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9" name="Picture 18">
              <a:extLst>
                <a:ext uri="{FF2B5EF4-FFF2-40B4-BE49-F238E27FC236}">
                  <a16:creationId xmlns:a16="http://schemas.microsoft.com/office/drawing/2014/main" id="{C55DD72D-BD28-374B-A02A-67E7B9AE856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0" name="Picture 19">
              <a:extLst>
                <a:ext uri="{FF2B5EF4-FFF2-40B4-BE49-F238E27FC236}">
                  <a16:creationId xmlns:a16="http://schemas.microsoft.com/office/drawing/2014/main" id="{0BAAD03A-1E65-274B-A896-4FEFD00F832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9" y="2906605"/>
            <a:ext cx="2715783" cy="1044793"/>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1999"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1999"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7"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7"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4"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4"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2" name="Picture 11" descr="A picture containing indoor&#10;&#10;Description automatically generated">
            <a:extLst>
              <a:ext uri="{FF2B5EF4-FFF2-40B4-BE49-F238E27FC236}">
                <a16:creationId xmlns:a16="http://schemas.microsoft.com/office/drawing/2014/main" id="{358510F4-AFFA-C943-9C3D-218B8EE791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34684" y="-2002745"/>
            <a:ext cx="5595319" cy="5589404"/>
          </a:xfrm>
          <a:prstGeom prst="ellipse">
            <a:avLst/>
          </a:prstGeom>
        </p:spPr>
      </p:pic>
    </p:spTree>
    <p:extLst>
      <p:ext uri="{BB962C8B-B14F-4D97-AF65-F5344CB8AC3E}">
        <p14:creationId xmlns:p14="http://schemas.microsoft.com/office/powerpoint/2010/main" val="31320629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Agenda_4 Topics">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8A1AEC3-685A-D944-A62D-C319F694D190}"/>
              </a:ext>
            </a:extLst>
          </p:cNvPr>
          <p:cNvGrpSpPr/>
          <p:nvPr userDrawn="1"/>
        </p:nvGrpSpPr>
        <p:grpSpPr>
          <a:xfrm>
            <a:off x="-114448" y="-5546374"/>
            <a:ext cx="12325344" cy="6858000"/>
            <a:chOff x="-69844" y="5232400"/>
            <a:chExt cx="12325344" cy="6858000"/>
          </a:xfrm>
        </p:grpSpPr>
        <p:pic>
          <p:nvPicPr>
            <p:cNvPr id="24" name="Picture 23">
              <a:extLst>
                <a:ext uri="{FF2B5EF4-FFF2-40B4-BE49-F238E27FC236}">
                  <a16:creationId xmlns:a16="http://schemas.microsoft.com/office/drawing/2014/main" id="{9BF97C11-0C46-FF41-9665-6AE708CFF26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5" name="Picture 24">
              <a:extLst>
                <a:ext uri="{FF2B5EF4-FFF2-40B4-BE49-F238E27FC236}">
                  <a16:creationId xmlns:a16="http://schemas.microsoft.com/office/drawing/2014/main" id="{B39B3301-6CC5-A847-BC43-8AD93FD5F68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6" name="Picture 25">
              <a:extLst>
                <a:ext uri="{FF2B5EF4-FFF2-40B4-BE49-F238E27FC236}">
                  <a16:creationId xmlns:a16="http://schemas.microsoft.com/office/drawing/2014/main" id="{BEF44CD9-8174-934C-9F7C-6677F39D0BBC}"/>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6" y="2906605"/>
            <a:ext cx="2715783" cy="1044793"/>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8"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8"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4"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4"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2"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2"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9"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9"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3" y="-614946"/>
            <a:ext cx="4170221" cy="4170221"/>
          </a:xfrm>
          <a:prstGeom prst="ellipse">
            <a:avLst/>
          </a:prstGeom>
        </p:spPr>
      </p:pic>
    </p:spTree>
    <p:extLst>
      <p:ext uri="{BB962C8B-B14F-4D97-AF65-F5344CB8AC3E}">
        <p14:creationId xmlns:p14="http://schemas.microsoft.com/office/powerpoint/2010/main" val="413604883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Agenda_6 Topic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EB43C7C-FC02-9940-8FBD-B0FB927FCC85}"/>
              </a:ext>
            </a:extLst>
          </p:cNvPr>
          <p:cNvGrpSpPr/>
          <p:nvPr userDrawn="1"/>
        </p:nvGrpSpPr>
        <p:grpSpPr>
          <a:xfrm>
            <a:off x="-69844" y="6099054"/>
            <a:ext cx="12325344" cy="6858000"/>
            <a:chOff x="-69844" y="5232400"/>
            <a:chExt cx="12325344" cy="6858000"/>
          </a:xfrm>
        </p:grpSpPr>
        <p:pic>
          <p:nvPicPr>
            <p:cNvPr id="21" name="Picture 20">
              <a:extLst>
                <a:ext uri="{FF2B5EF4-FFF2-40B4-BE49-F238E27FC236}">
                  <a16:creationId xmlns:a16="http://schemas.microsoft.com/office/drawing/2014/main" id="{75734EA9-B1CD-064F-ACDC-4656B374D12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24" name="Picture 23">
              <a:extLst>
                <a:ext uri="{FF2B5EF4-FFF2-40B4-BE49-F238E27FC236}">
                  <a16:creationId xmlns:a16="http://schemas.microsoft.com/office/drawing/2014/main" id="{93666E54-384D-FC41-B980-990636BE912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7" name="Picture 26">
              <a:extLst>
                <a:ext uri="{FF2B5EF4-FFF2-40B4-BE49-F238E27FC236}">
                  <a16:creationId xmlns:a16="http://schemas.microsoft.com/office/drawing/2014/main" id="{A362AA05-4E45-0344-93BF-115D3107E3C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5" y="14852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5" y="20641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2" y="14852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2" y="20641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38" y="14852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38" y="20641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5" y="353436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5" y="411323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2" y="353436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2" y="411323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38" y="353436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38" y="411323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4" name="TextBox 33">
            <a:extLst>
              <a:ext uri="{FF2B5EF4-FFF2-40B4-BE49-F238E27FC236}">
                <a16:creationId xmlns:a16="http://schemas.microsoft.com/office/drawing/2014/main" id="{8563BC39-D80E-7B45-80F8-78EABE4F5104}"/>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70" y="1486639"/>
            <a:ext cx="2516726" cy="1452115"/>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1" y="4855354"/>
            <a:ext cx="4119208" cy="2887551"/>
          </a:xfrm>
          <a:prstGeom prst="rect">
            <a:avLst/>
          </a:prstGeom>
        </p:spPr>
      </p:pic>
    </p:spTree>
    <p:extLst>
      <p:ext uri="{BB962C8B-B14F-4D97-AF65-F5344CB8AC3E}">
        <p14:creationId xmlns:p14="http://schemas.microsoft.com/office/powerpoint/2010/main" val="229699882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genda_Bullets_V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B525B6B-903F-A14F-8718-01AF67036D94}"/>
              </a:ext>
            </a:extLst>
          </p:cNvPr>
          <p:cNvGrpSpPr/>
          <p:nvPr userDrawn="1"/>
        </p:nvGrpSpPr>
        <p:grpSpPr>
          <a:xfrm>
            <a:off x="-1844248" y="-679448"/>
            <a:ext cx="6858000" cy="8216896"/>
            <a:chOff x="7898746" y="-1356537"/>
            <a:chExt cx="6858000" cy="8216896"/>
          </a:xfrm>
        </p:grpSpPr>
        <p:pic>
          <p:nvPicPr>
            <p:cNvPr id="12" name="Picture 11">
              <a:extLst>
                <a:ext uri="{FF2B5EF4-FFF2-40B4-BE49-F238E27FC236}">
                  <a16:creationId xmlns:a16="http://schemas.microsoft.com/office/drawing/2014/main" id="{62E4CE3E-E3BD-9342-8A5B-127B2DA97E4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8A87C963-7664-9E4B-A19F-B0014E8003ED}"/>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67" y="1486638"/>
            <a:ext cx="2715783" cy="7641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68" y="2352557"/>
            <a:ext cx="5176123" cy="3027598"/>
          </a:xfrm>
          <a:prstGeom prst="rect">
            <a:avLst/>
          </a:prstGeom>
        </p:spPr>
        <p:txBody>
          <a:bodyPr lIns="0" tIns="45720" rIns="0" bIns="4572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0" name="Picture 9" descr="A group of people in a building&#10;&#10;Description automatically generated with low confidence">
            <a:extLst>
              <a:ext uri="{FF2B5EF4-FFF2-40B4-BE49-F238E27FC236}">
                <a16:creationId xmlns:a16="http://schemas.microsoft.com/office/drawing/2014/main" id="{20A34CED-3F36-5343-8EA9-EE2B88E608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2021"/>
            <a:ext cx="5329460" cy="6882042"/>
          </a:xfrm>
          <a:prstGeom prst="flowChartDelay">
            <a:avLst/>
          </a:prstGeom>
        </p:spPr>
      </p:pic>
    </p:spTree>
    <p:extLst>
      <p:ext uri="{BB962C8B-B14F-4D97-AF65-F5344CB8AC3E}">
        <p14:creationId xmlns:p14="http://schemas.microsoft.com/office/powerpoint/2010/main" val="2307357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2_2/3 Container_V1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E3A2086C-587E-2446-AB17-59E385E0FE8A}"/>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3" name="Text Placeholder 4">
            <a:extLst>
              <a:ext uri="{FF2B5EF4-FFF2-40B4-BE49-F238E27FC236}">
                <a16:creationId xmlns:a16="http://schemas.microsoft.com/office/drawing/2014/main" id="{C89CB1A3-BB94-354E-9C7D-20804D5DFA38}"/>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
        <p:nvSpPr>
          <p:cNvPr id="18" name="Text Placeholder 4">
            <a:extLst>
              <a:ext uri="{FF2B5EF4-FFF2-40B4-BE49-F238E27FC236}">
                <a16:creationId xmlns:a16="http://schemas.microsoft.com/office/drawing/2014/main" id="{9C776E30-B88A-824B-A1AE-7BB8B4EFA775}"/>
              </a:ext>
            </a:extLst>
          </p:cNvPr>
          <p:cNvSpPr>
            <a:spLocks noGrp="1"/>
          </p:cNvSpPr>
          <p:nvPr>
            <p:ph type="body" sz="quarter" idx="19" hasCustomPrompt="1"/>
          </p:nvPr>
        </p:nvSpPr>
        <p:spPr>
          <a:xfrm>
            <a:off x="8461102" y="2797100"/>
            <a:ext cx="3206180" cy="325438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9" name="Text Placeholder 4">
            <a:extLst>
              <a:ext uri="{FF2B5EF4-FFF2-40B4-BE49-F238E27FC236}">
                <a16:creationId xmlns:a16="http://schemas.microsoft.com/office/drawing/2014/main" id="{2837B45E-F61E-6643-B942-16E066A213C1}"/>
              </a:ext>
            </a:extLst>
          </p:cNvPr>
          <p:cNvSpPr>
            <a:spLocks noGrp="1"/>
          </p:cNvSpPr>
          <p:nvPr>
            <p:ph type="body" sz="quarter" idx="15" hasCustomPrompt="1"/>
          </p:nvPr>
        </p:nvSpPr>
        <p:spPr>
          <a:xfrm>
            <a:off x="8461101" y="2208962"/>
            <a:ext cx="320618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180720146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Agenda_Bullets_V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87A659F-8D13-7C4D-9CA1-09B5785CBB22}"/>
              </a:ext>
            </a:extLst>
          </p:cNvPr>
          <p:cNvGrpSpPr/>
          <p:nvPr userDrawn="1"/>
        </p:nvGrpSpPr>
        <p:grpSpPr>
          <a:xfrm>
            <a:off x="6400801" y="-679448"/>
            <a:ext cx="6858000" cy="8216896"/>
            <a:chOff x="7898746" y="-1356537"/>
            <a:chExt cx="6858000" cy="8216896"/>
          </a:xfrm>
        </p:grpSpPr>
        <p:pic>
          <p:nvPicPr>
            <p:cNvPr id="10" name="Picture 9">
              <a:extLst>
                <a:ext uri="{FF2B5EF4-FFF2-40B4-BE49-F238E27FC236}">
                  <a16:creationId xmlns:a16="http://schemas.microsoft.com/office/drawing/2014/main" id="{995F1540-C89E-2F45-A66B-E84156A516D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1" name="Picture 10">
              <a:extLst>
                <a:ext uri="{FF2B5EF4-FFF2-40B4-BE49-F238E27FC236}">
                  <a16:creationId xmlns:a16="http://schemas.microsoft.com/office/drawing/2014/main" id="{5CB7E470-363A-0742-A302-11F9CB5342A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0" y="-955152"/>
            <a:ext cx="8768304"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9" y="1486638"/>
            <a:ext cx="2715783" cy="7641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1999" y="2352557"/>
            <a:ext cx="5176123" cy="3027598"/>
          </a:xfrm>
          <a:prstGeom prst="rect">
            <a:avLst/>
          </a:prstGeom>
        </p:spPr>
        <p:txBody>
          <a:bodyPr lIns="0" tIns="45720" rIns="0" bIns="4572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7" name="TextBox 6">
            <a:extLst>
              <a:ext uri="{FF2B5EF4-FFF2-40B4-BE49-F238E27FC236}">
                <a16:creationId xmlns:a16="http://schemas.microsoft.com/office/drawing/2014/main" id="{215B491A-400C-384E-B407-785CEFA69C3C}"/>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F9F9F9"/>
                </a:solidFill>
                <a:latin typeface="UniversNext for MORNPC Cn" panose="020B0506030202020203" pitchFamily="34" charset="77"/>
              </a:rPr>
              <a:t>‹#›</a:t>
            </a:fld>
            <a:endParaRPr lang="en-US" sz="1200" b="0" i="0">
              <a:solidFill>
                <a:srgbClr val="F9F9F9"/>
              </a:solidFill>
              <a:latin typeface="UniversNext for MORNPC Cn" panose="020B0506030202020203" pitchFamily="34" charset="77"/>
            </a:endParaRPr>
          </a:p>
        </p:txBody>
      </p:sp>
    </p:spTree>
    <p:extLst>
      <p:ext uri="{BB962C8B-B14F-4D97-AF65-F5344CB8AC3E}">
        <p14:creationId xmlns:p14="http://schemas.microsoft.com/office/powerpoint/2010/main" val="19147775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Intro_3 Topics_Horizontal">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9" y="1486638"/>
            <a:ext cx="2715783" cy="10447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1" y="2759455"/>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1" y="3338330"/>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7" y="2759455"/>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7" y="3338330"/>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4" y="2759455"/>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4" y="3338330"/>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grpSp>
        <p:nvGrpSpPr>
          <p:cNvPr id="14" name="Group 13">
            <a:extLst>
              <a:ext uri="{FF2B5EF4-FFF2-40B4-BE49-F238E27FC236}">
                <a16:creationId xmlns:a16="http://schemas.microsoft.com/office/drawing/2014/main" id="{186D7AE3-6B6A-734A-BAEC-B8F7432D820D}"/>
              </a:ext>
            </a:extLst>
          </p:cNvPr>
          <p:cNvGrpSpPr/>
          <p:nvPr userDrawn="1"/>
        </p:nvGrpSpPr>
        <p:grpSpPr>
          <a:xfrm>
            <a:off x="-69844" y="-6033687"/>
            <a:ext cx="12325344" cy="6858000"/>
            <a:chOff x="-69844" y="5232400"/>
            <a:chExt cx="12325344" cy="6858000"/>
          </a:xfrm>
        </p:grpSpPr>
        <p:pic>
          <p:nvPicPr>
            <p:cNvPr id="15" name="Picture 14">
              <a:extLst>
                <a:ext uri="{FF2B5EF4-FFF2-40B4-BE49-F238E27FC236}">
                  <a16:creationId xmlns:a16="http://schemas.microsoft.com/office/drawing/2014/main" id="{F3553A91-A398-A741-B8FD-44B59B19BB1B}"/>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8" name="Picture 17">
              <a:extLst>
                <a:ext uri="{FF2B5EF4-FFF2-40B4-BE49-F238E27FC236}">
                  <a16:creationId xmlns:a16="http://schemas.microsoft.com/office/drawing/2014/main" id="{A0CD78D9-27B4-0B46-BD6F-97A01E546ED6}"/>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1" name="Picture 20">
              <a:extLst>
                <a:ext uri="{FF2B5EF4-FFF2-40B4-BE49-F238E27FC236}">
                  <a16:creationId xmlns:a16="http://schemas.microsoft.com/office/drawing/2014/main" id="{4FA9CD47-E883-8044-ADC5-93F4AC3C99BD}"/>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7"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3"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31696120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Intro_3 Topics_Vertica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9E0666E-9178-804F-A2FF-FBDFE1AF5431}"/>
              </a:ext>
            </a:extLst>
          </p:cNvPr>
          <p:cNvGrpSpPr/>
          <p:nvPr userDrawn="1"/>
        </p:nvGrpSpPr>
        <p:grpSpPr>
          <a:xfrm>
            <a:off x="9789440" y="-679448"/>
            <a:ext cx="6858000" cy="8216896"/>
            <a:chOff x="7898746" y="-1356537"/>
            <a:chExt cx="6858000" cy="8216896"/>
          </a:xfrm>
        </p:grpSpPr>
        <p:pic>
          <p:nvPicPr>
            <p:cNvPr id="15" name="Picture 14">
              <a:extLst>
                <a:ext uri="{FF2B5EF4-FFF2-40B4-BE49-F238E27FC236}">
                  <a16:creationId xmlns:a16="http://schemas.microsoft.com/office/drawing/2014/main" id="{2B2C6A64-B673-6C46-B6EA-635A3AF36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8" name="Picture 17">
              <a:extLst>
                <a:ext uri="{FF2B5EF4-FFF2-40B4-BE49-F238E27FC236}">
                  <a16:creationId xmlns:a16="http://schemas.microsoft.com/office/drawing/2014/main" id="{A6149F56-7BAC-194A-A9DD-E1E6B3F039F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9" y="1048757"/>
            <a:ext cx="2715783" cy="10447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8"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8"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8"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8"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8"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8"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423760585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ntro_6 Topics_Horizontal">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10F84C9-1DA0-AB49-9186-C4A2B715A541}"/>
              </a:ext>
            </a:extLst>
          </p:cNvPr>
          <p:cNvGrpSpPr/>
          <p:nvPr userDrawn="1"/>
        </p:nvGrpSpPr>
        <p:grpSpPr>
          <a:xfrm>
            <a:off x="-69844" y="-6035741"/>
            <a:ext cx="12325344" cy="6858000"/>
            <a:chOff x="-69844" y="5232400"/>
            <a:chExt cx="12325344" cy="6858000"/>
          </a:xfrm>
        </p:grpSpPr>
        <p:pic>
          <p:nvPicPr>
            <p:cNvPr id="49" name="Picture 48">
              <a:extLst>
                <a:ext uri="{FF2B5EF4-FFF2-40B4-BE49-F238E27FC236}">
                  <a16:creationId xmlns:a16="http://schemas.microsoft.com/office/drawing/2014/main" id="{E2AB1E6F-AF93-0548-8E76-C3E39A244C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50" name="Picture 49">
              <a:extLst>
                <a:ext uri="{FF2B5EF4-FFF2-40B4-BE49-F238E27FC236}">
                  <a16:creationId xmlns:a16="http://schemas.microsoft.com/office/drawing/2014/main" id="{13C2A286-C02B-214D-9183-28CEF2504F6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51" name="Picture 50">
              <a:extLst>
                <a:ext uri="{FF2B5EF4-FFF2-40B4-BE49-F238E27FC236}">
                  <a16:creationId xmlns:a16="http://schemas.microsoft.com/office/drawing/2014/main" id="{2A0CF667-0714-5E4A-837E-CD6C043C47F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4" name="Title 9">
            <a:extLst>
              <a:ext uri="{FF2B5EF4-FFF2-40B4-BE49-F238E27FC236}">
                <a16:creationId xmlns:a16="http://schemas.microsoft.com/office/drawing/2014/main" id="{B8C1B06D-8897-9243-9E34-0EA83C9E3A0A}"/>
              </a:ext>
            </a:extLst>
          </p:cNvPr>
          <p:cNvSpPr>
            <a:spLocks noGrp="1"/>
          </p:cNvSpPr>
          <p:nvPr>
            <p:ph type="title" hasCustomPrompt="1"/>
          </p:nvPr>
        </p:nvSpPr>
        <p:spPr>
          <a:xfrm>
            <a:off x="376887" y="1636539"/>
            <a:ext cx="2715783" cy="1452115"/>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4" y="16351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4" y="22140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2" y="16351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2" y="22140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9" y="163519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9" y="221406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4" y="472248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4" y="530135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2" y="472248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2" y="530135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9" y="4722481"/>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9" y="5301356"/>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4"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1"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4" y="352414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1"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212404295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ntro_6 Topics_Vertical">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03A6EDB-B824-414F-AD4A-FB2DF8B1AC38}"/>
              </a:ext>
            </a:extLst>
          </p:cNvPr>
          <p:cNvGrpSpPr/>
          <p:nvPr userDrawn="1"/>
        </p:nvGrpSpPr>
        <p:grpSpPr>
          <a:xfrm>
            <a:off x="-69844" y="-6035741"/>
            <a:ext cx="12325344" cy="6858000"/>
            <a:chOff x="-69844" y="5232400"/>
            <a:chExt cx="12325344" cy="6858000"/>
          </a:xfrm>
        </p:grpSpPr>
        <p:pic>
          <p:nvPicPr>
            <p:cNvPr id="36" name="Picture 35">
              <a:extLst>
                <a:ext uri="{FF2B5EF4-FFF2-40B4-BE49-F238E27FC236}">
                  <a16:creationId xmlns:a16="http://schemas.microsoft.com/office/drawing/2014/main" id="{EE98E44B-7A0E-0B48-BC67-820BE5992091}"/>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37" name="Picture 36">
              <a:extLst>
                <a:ext uri="{FF2B5EF4-FFF2-40B4-BE49-F238E27FC236}">
                  <a16:creationId xmlns:a16="http://schemas.microsoft.com/office/drawing/2014/main" id="{F6A4D857-F793-A548-8761-82FA73E65B94}"/>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38" name="Picture 37">
              <a:extLst>
                <a:ext uri="{FF2B5EF4-FFF2-40B4-BE49-F238E27FC236}">
                  <a16:creationId xmlns:a16="http://schemas.microsoft.com/office/drawing/2014/main" id="{02BC185B-21C8-EE4C-9E78-AFD87401CDC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572517" y="1048757"/>
            <a:ext cx="2715783" cy="1044794"/>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Headline &gt;</a:t>
            </a: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7"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7"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7"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7"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7"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7"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9" y="104875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9" y="162763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9" y="276615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9" y="3345027"/>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9" y="4485224"/>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9" y="5064099"/>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2"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2"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2"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8900090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Section Intro_V1_Light_Empt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D374DFB-660A-9E45-B8B1-984C89D43E08}"/>
              </a:ext>
            </a:extLst>
          </p:cNvPr>
          <p:cNvGrpSpPr/>
          <p:nvPr userDrawn="1"/>
        </p:nvGrpSpPr>
        <p:grpSpPr>
          <a:xfrm>
            <a:off x="7316001" y="-679448"/>
            <a:ext cx="6858000" cy="8216896"/>
            <a:chOff x="7898746" y="-1356537"/>
            <a:chExt cx="6858000" cy="8216896"/>
          </a:xfrm>
        </p:grpSpPr>
        <p:pic>
          <p:nvPicPr>
            <p:cNvPr id="16" name="Picture 15">
              <a:extLst>
                <a:ext uri="{FF2B5EF4-FFF2-40B4-BE49-F238E27FC236}">
                  <a16:creationId xmlns:a16="http://schemas.microsoft.com/office/drawing/2014/main" id="{9816B881-5A6E-4E4F-B792-A41A2AC753B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95476BB6-1BE8-6E40-818A-8F74286F570E}"/>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236539262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Section Intro_V1_Dark_Empty">
    <p:bg>
      <p:bgPr>
        <a:solidFill>
          <a:srgbClr val="565554"/>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617FACF-0057-1447-8B59-B0D9742F9FE4}"/>
              </a:ext>
            </a:extLst>
          </p:cNvPr>
          <p:cNvGrpSpPr/>
          <p:nvPr userDrawn="1"/>
        </p:nvGrpSpPr>
        <p:grpSpPr>
          <a:xfrm>
            <a:off x="7316001" y="-679448"/>
            <a:ext cx="6858000" cy="8216896"/>
            <a:chOff x="7898746" y="-1356537"/>
            <a:chExt cx="6858000" cy="8216896"/>
          </a:xfrm>
        </p:grpSpPr>
        <p:pic>
          <p:nvPicPr>
            <p:cNvPr id="19" name="Picture 18">
              <a:extLst>
                <a:ext uri="{FF2B5EF4-FFF2-40B4-BE49-F238E27FC236}">
                  <a16:creationId xmlns:a16="http://schemas.microsoft.com/office/drawing/2014/main" id="{604698E1-AAD0-BD4E-B8F2-DC7AB25C0E9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0" name="Picture 19">
              <a:extLst>
                <a:ext uri="{FF2B5EF4-FFF2-40B4-BE49-F238E27FC236}">
                  <a16:creationId xmlns:a16="http://schemas.microsoft.com/office/drawing/2014/main" id="{79F56E2B-666B-054D-9F33-C10BCCFDFFBA}"/>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6" name="Text Placeholder 8">
            <a:extLst>
              <a:ext uri="{FF2B5EF4-FFF2-40B4-BE49-F238E27FC236}">
                <a16:creationId xmlns:a16="http://schemas.microsoft.com/office/drawing/2014/main" id="{5E441F3D-AD8D-334C-9772-EE0F30BB20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17" name="Text Placeholder 4">
            <a:extLst>
              <a:ext uri="{FF2B5EF4-FFF2-40B4-BE49-F238E27FC236}">
                <a16:creationId xmlns:a16="http://schemas.microsoft.com/office/drawing/2014/main" id="{F0FC13DA-523D-8543-AEF0-BB775A1BF96E}"/>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Tree>
    <p:extLst>
      <p:ext uri="{BB962C8B-B14F-4D97-AF65-F5344CB8AC3E}">
        <p14:creationId xmlns:p14="http://schemas.microsoft.com/office/powerpoint/2010/main" val="5943282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ection Intro_V1_Ligh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58A22CB-4396-924B-B314-EE52C3135FFA}"/>
              </a:ext>
            </a:extLst>
          </p:cNvPr>
          <p:cNvGrpSpPr/>
          <p:nvPr userDrawn="1"/>
        </p:nvGrpSpPr>
        <p:grpSpPr>
          <a:xfrm>
            <a:off x="7316001" y="-679448"/>
            <a:ext cx="6858000" cy="8216896"/>
            <a:chOff x="7898746" y="-1356537"/>
            <a:chExt cx="6858000" cy="8216896"/>
          </a:xfrm>
        </p:grpSpPr>
        <p:pic>
          <p:nvPicPr>
            <p:cNvPr id="22" name="Picture 21">
              <a:extLst>
                <a:ext uri="{FF2B5EF4-FFF2-40B4-BE49-F238E27FC236}">
                  <a16:creationId xmlns:a16="http://schemas.microsoft.com/office/drawing/2014/main" id="{95E1208D-DE81-1A4F-9DDA-902CCB832C2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4" name="Picture 23">
              <a:extLst>
                <a:ext uri="{FF2B5EF4-FFF2-40B4-BE49-F238E27FC236}">
                  <a16:creationId xmlns:a16="http://schemas.microsoft.com/office/drawing/2014/main" id="{F7292F1F-423B-4B47-ADB1-5AF251ABC41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0" name="Oval 19">
            <a:extLst>
              <a:ext uri="{FF2B5EF4-FFF2-40B4-BE49-F238E27FC236}">
                <a16:creationId xmlns:a16="http://schemas.microsoft.com/office/drawing/2014/main" id="{69E18C59-50FF-2347-8D7F-3C5BC2E64E51}"/>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52"/>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26831126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ection Intro_V1_Dark">
    <p:bg>
      <p:bgPr>
        <a:solidFill>
          <a:srgbClr val="565554"/>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A557184-64D2-CF40-A7DB-C01D53CC8AA0}"/>
              </a:ext>
            </a:extLst>
          </p:cNvPr>
          <p:cNvGrpSpPr/>
          <p:nvPr userDrawn="1"/>
        </p:nvGrpSpPr>
        <p:grpSpPr>
          <a:xfrm>
            <a:off x="7316001" y="-679448"/>
            <a:ext cx="6858000" cy="8216896"/>
            <a:chOff x="7898746" y="-1356537"/>
            <a:chExt cx="6858000" cy="8216896"/>
          </a:xfrm>
        </p:grpSpPr>
        <p:pic>
          <p:nvPicPr>
            <p:cNvPr id="24" name="Picture 23">
              <a:extLst>
                <a:ext uri="{FF2B5EF4-FFF2-40B4-BE49-F238E27FC236}">
                  <a16:creationId xmlns:a16="http://schemas.microsoft.com/office/drawing/2014/main" id="{F2F659CA-A363-324F-8CFC-72A69FFE6892}"/>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5" name="Picture 24">
              <a:extLst>
                <a:ext uri="{FF2B5EF4-FFF2-40B4-BE49-F238E27FC236}">
                  <a16:creationId xmlns:a16="http://schemas.microsoft.com/office/drawing/2014/main" id="{7F811D1C-3581-A045-AD83-6F81DD603E9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9" name="Oval 18">
            <a:extLst>
              <a:ext uri="{FF2B5EF4-FFF2-40B4-BE49-F238E27FC236}">
                <a16:creationId xmlns:a16="http://schemas.microsoft.com/office/drawing/2014/main" id="{B364C29F-F240-3D4E-82DE-000D0002D09D}"/>
              </a:ext>
            </a:extLst>
          </p:cNvPr>
          <p:cNvSpPr/>
          <p:nvPr userDrawn="1"/>
        </p:nvSpPr>
        <p:spPr>
          <a:xfrm>
            <a:off x="6653348" y="-1079344"/>
            <a:ext cx="6874763" cy="6858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52"/>
          </a:p>
        </p:txBody>
      </p:sp>
      <p:pic>
        <p:nvPicPr>
          <p:cNvPr id="10" name="Picture 9" descr="A picture containing drawing, plate&#10;&#10;Description automatically generated">
            <a:extLst>
              <a:ext uri="{FF2B5EF4-FFF2-40B4-BE49-F238E27FC236}">
                <a16:creationId xmlns:a16="http://schemas.microsoft.com/office/drawing/2014/main" id="{2F25B1C2-C419-0D40-A8A7-DE77B357D2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23" name="TextBox 22">
            <a:extLst>
              <a:ext uri="{FF2B5EF4-FFF2-40B4-BE49-F238E27FC236}">
                <a16:creationId xmlns:a16="http://schemas.microsoft.com/office/drawing/2014/main" id="{E590E9B0-D6B4-524D-BCCB-5D07DD9A475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20" name="Text Placeholder 8">
            <a:extLst>
              <a:ext uri="{FF2B5EF4-FFF2-40B4-BE49-F238E27FC236}">
                <a16:creationId xmlns:a16="http://schemas.microsoft.com/office/drawing/2014/main" id="{CE168F89-0B20-794F-A429-FE589977B108}"/>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21" name="Text Placeholder 4">
            <a:extLst>
              <a:ext uri="{FF2B5EF4-FFF2-40B4-BE49-F238E27FC236}">
                <a16:creationId xmlns:a16="http://schemas.microsoft.com/office/drawing/2014/main" id="{B4F42422-FA4F-4946-898D-45A6B59C960E}"/>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87918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Section Intro_V2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2" name="Text Placeholder 8">
            <a:extLst>
              <a:ext uri="{FF2B5EF4-FFF2-40B4-BE49-F238E27FC236}">
                <a16:creationId xmlns:a16="http://schemas.microsoft.com/office/drawing/2014/main" id="{DFCFA969-DFC6-2F4D-A7B2-483201171B8F}"/>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23" name="Text Placeholder 4">
            <a:extLst>
              <a:ext uri="{FF2B5EF4-FFF2-40B4-BE49-F238E27FC236}">
                <a16:creationId xmlns:a16="http://schemas.microsoft.com/office/drawing/2014/main" id="{EE36D468-D245-7348-B8DC-BC0028FB3E15}"/>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80" y="1716628"/>
            <a:ext cx="3424347"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661658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2_Single Box_V2">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2"/>
            <a:ext cx="11555936"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pic>
        <p:nvPicPr>
          <p:cNvPr id="2" name="Picture 1">
            <a:extLst>
              <a:ext uri="{FF2B5EF4-FFF2-40B4-BE49-F238E27FC236}">
                <a16:creationId xmlns:a16="http://schemas.microsoft.com/office/drawing/2014/main" id="{306D0B14-9BCD-E45A-2FA8-4AA810A4E48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6632" y="6397311"/>
            <a:ext cx="1353958" cy="311077"/>
          </a:xfrm>
          <a:prstGeom prst="rect">
            <a:avLst/>
          </a:prstGeom>
        </p:spPr>
      </p:pic>
    </p:spTree>
    <p:extLst>
      <p:ext uri="{BB962C8B-B14F-4D97-AF65-F5344CB8AC3E}">
        <p14:creationId xmlns:p14="http://schemas.microsoft.com/office/powerpoint/2010/main" val="46314529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ection Intro_V2_Dark_Empty">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16" name="Oval 15">
            <a:extLst>
              <a:ext uri="{FF2B5EF4-FFF2-40B4-BE49-F238E27FC236}">
                <a16:creationId xmlns:a16="http://schemas.microsoft.com/office/drawing/2014/main" id="{97E88F97-5D5F-0D42-BEB3-FD19EE432A8C}"/>
              </a:ext>
            </a:extLst>
          </p:cNvPr>
          <p:cNvSpPr/>
          <p:nvPr userDrawn="1"/>
        </p:nvSpPr>
        <p:spPr>
          <a:xfrm>
            <a:off x="5686680" y="1716628"/>
            <a:ext cx="3424347" cy="342434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9" name="Text Placeholder 8">
            <a:extLst>
              <a:ext uri="{FF2B5EF4-FFF2-40B4-BE49-F238E27FC236}">
                <a16:creationId xmlns:a16="http://schemas.microsoft.com/office/drawing/2014/main" id="{D5A6D664-2749-E94B-9F6D-3CAA82A6B086}"/>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10" name="Text Placeholder 4">
            <a:extLst>
              <a:ext uri="{FF2B5EF4-FFF2-40B4-BE49-F238E27FC236}">
                <a16:creationId xmlns:a16="http://schemas.microsoft.com/office/drawing/2014/main" id="{D259270C-CE5A-E043-A7F2-A5122B5DEC10}"/>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Tree>
    <p:extLst>
      <p:ext uri="{BB962C8B-B14F-4D97-AF65-F5344CB8AC3E}">
        <p14:creationId xmlns:p14="http://schemas.microsoft.com/office/powerpoint/2010/main" val="26928811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Section Intro_V2_Light">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5"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29"/>
            <a:ext cx="3424347"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Tree>
    <p:extLst>
      <p:ext uri="{BB962C8B-B14F-4D97-AF65-F5344CB8AC3E}">
        <p14:creationId xmlns:p14="http://schemas.microsoft.com/office/powerpoint/2010/main" val="282853054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Section Intro_V2_Dark">
    <p:bg>
      <p:bgPr>
        <a:solidFill>
          <a:srgbClr val="565554"/>
        </a:solidFill>
        <a:effectLst/>
      </p:bgPr>
    </p:bg>
    <p:spTree>
      <p:nvGrpSpPr>
        <p:cNvPr id="1" name=""/>
        <p:cNvGrpSpPr/>
        <p:nvPr/>
      </p:nvGrpSpPr>
      <p:grpSpPr>
        <a:xfrm>
          <a:off x="0" y="0"/>
          <a:ext cx="0" cy="0"/>
          <a:chOff x="0" y="0"/>
          <a:chExt cx="0" cy="0"/>
        </a:xfrm>
      </p:grpSpPr>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7" name="TextBox 6">
            <a:extLst>
              <a:ext uri="{FF2B5EF4-FFF2-40B4-BE49-F238E27FC236}">
                <a16:creationId xmlns:a16="http://schemas.microsoft.com/office/drawing/2014/main" id="{8777BB88-ED4B-4B4F-BB45-48DF5B5C1AA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73485" y="1235809"/>
            <a:ext cx="4385743" cy="4385984"/>
          </a:xfrm>
          <a:prstGeom prst="ellipse">
            <a:avLst/>
          </a:prstGeom>
        </p:spPr>
      </p:pic>
      <p:sp>
        <p:nvSpPr>
          <p:cNvPr id="14" name="Text Placeholder 8">
            <a:extLst>
              <a:ext uri="{FF2B5EF4-FFF2-40B4-BE49-F238E27FC236}">
                <a16:creationId xmlns:a16="http://schemas.microsoft.com/office/drawing/2014/main" id="{B12A0F01-584F-C247-B5A5-E5C726E29875}"/>
              </a:ext>
            </a:extLst>
          </p:cNvPr>
          <p:cNvSpPr>
            <a:spLocks noGrp="1"/>
          </p:cNvSpPr>
          <p:nvPr>
            <p:ph type="body" sz="quarter" idx="11" hasCustomPrompt="1"/>
          </p:nvPr>
        </p:nvSpPr>
        <p:spPr>
          <a:xfrm>
            <a:off x="829431" y="1625807"/>
            <a:ext cx="409479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17" name="Text Placeholder 4">
            <a:extLst>
              <a:ext uri="{FF2B5EF4-FFF2-40B4-BE49-F238E27FC236}">
                <a16:creationId xmlns:a16="http://schemas.microsoft.com/office/drawing/2014/main" id="{C8ED581A-BEF8-B246-89FA-ADA0A19B20AE}"/>
              </a:ext>
            </a:extLst>
          </p:cNvPr>
          <p:cNvSpPr>
            <a:spLocks noGrp="1"/>
          </p:cNvSpPr>
          <p:nvPr>
            <p:ph type="body" sz="quarter" idx="16" hasCustomPrompt="1"/>
          </p:nvPr>
        </p:nvSpPr>
        <p:spPr>
          <a:xfrm>
            <a:off x="829431"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9" name="Oval 8">
            <a:extLst>
              <a:ext uri="{FF2B5EF4-FFF2-40B4-BE49-F238E27FC236}">
                <a16:creationId xmlns:a16="http://schemas.microsoft.com/office/drawing/2014/main" id="{7CDBE512-DCF2-5845-BE30-FD754DC9BE43}"/>
              </a:ext>
            </a:extLst>
          </p:cNvPr>
          <p:cNvSpPr/>
          <p:nvPr userDrawn="1"/>
        </p:nvSpPr>
        <p:spPr>
          <a:xfrm>
            <a:off x="5688690" y="1716629"/>
            <a:ext cx="3424347" cy="3424347"/>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Tree>
    <p:extLst>
      <p:ext uri="{BB962C8B-B14F-4D97-AF65-F5344CB8AC3E}">
        <p14:creationId xmlns:p14="http://schemas.microsoft.com/office/powerpoint/2010/main" val="358507380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Section Intro_V3_Light_Empt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62142656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Section Intro_V3_Dark_Empty">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FD3907-0814-DE41-BD58-C40CFF5AA936}"/>
              </a:ext>
            </a:extLst>
          </p:cNvPr>
          <p:cNvGrpSpPr/>
          <p:nvPr userDrawn="1"/>
        </p:nvGrpSpPr>
        <p:grpSpPr>
          <a:xfrm>
            <a:off x="-3562350" y="-679448"/>
            <a:ext cx="6858000" cy="8216896"/>
            <a:chOff x="7898746" y="-1356537"/>
            <a:chExt cx="6858000" cy="8216896"/>
          </a:xfrm>
        </p:grpSpPr>
        <p:pic>
          <p:nvPicPr>
            <p:cNvPr id="11" name="Picture 10">
              <a:extLst>
                <a:ext uri="{FF2B5EF4-FFF2-40B4-BE49-F238E27FC236}">
                  <a16:creationId xmlns:a16="http://schemas.microsoft.com/office/drawing/2014/main" id="{E55B077B-8B83-3142-8985-DD1772B06D37}"/>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693E92D3-155C-E245-91B4-C3043DF2BE43}"/>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72807330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Section Intro_V3_Ligh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7901341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56555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E58F30-54EE-EE4F-9E54-4E5673D4E8B0}"/>
              </a:ext>
            </a:extLst>
          </p:cNvPr>
          <p:cNvGrpSpPr/>
          <p:nvPr userDrawn="1"/>
        </p:nvGrpSpPr>
        <p:grpSpPr>
          <a:xfrm>
            <a:off x="-3562350" y="-679448"/>
            <a:ext cx="6858000" cy="8216896"/>
            <a:chOff x="7898746" y="-1356537"/>
            <a:chExt cx="6858000" cy="8216896"/>
          </a:xfrm>
        </p:grpSpPr>
        <p:pic>
          <p:nvPicPr>
            <p:cNvPr id="12" name="Picture 11">
              <a:extLst>
                <a:ext uri="{FF2B5EF4-FFF2-40B4-BE49-F238E27FC236}">
                  <a16:creationId xmlns:a16="http://schemas.microsoft.com/office/drawing/2014/main" id="{8132F2DB-E9FC-BA4A-8319-A956C524570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A0E76201-55AA-284C-B76B-4A16C5BE8F3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8" name="Text Placeholder 8">
            <a:extLst>
              <a:ext uri="{FF2B5EF4-FFF2-40B4-BE49-F238E27FC236}">
                <a16:creationId xmlns:a16="http://schemas.microsoft.com/office/drawing/2014/main" id="{57A9DB8B-65D8-3840-853D-77452FC329DA}"/>
              </a:ext>
            </a:extLst>
          </p:cNvPr>
          <p:cNvSpPr>
            <a:spLocks noGrp="1"/>
          </p:cNvSpPr>
          <p:nvPr>
            <p:ph type="body" sz="quarter" idx="17" hasCustomPrompt="1"/>
          </p:nvPr>
        </p:nvSpPr>
        <p:spPr>
          <a:xfrm>
            <a:off x="6186448"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9" name="Text Placeholder 4">
            <a:extLst>
              <a:ext uri="{FF2B5EF4-FFF2-40B4-BE49-F238E27FC236}">
                <a16:creationId xmlns:a16="http://schemas.microsoft.com/office/drawing/2014/main" id="{A97DE4C7-6D9A-6143-B92C-30BB137A7E76}"/>
              </a:ext>
            </a:extLst>
          </p:cNvPr>
          <p:cNvSpPr>
            <a:spLocks noGrp="1"/>
          </p:cNvSpPr>
          <p:nvPr>
            <p:ph type="body" sz="quarter" idx="18" hasCustomPrompt="1"/>
          </p:nvPr>
        </p:nvSpPr>
        <p:spPr>
          <a:xfrm>
            <a:off x="6186448"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DBB8EDCF-E46F-1640-A25D-E2EAE343457F}"/>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pic>
        <p:nvPicPr>
          <p:cNvPr id="11" name="Picture 10">
            <a:extLst>
              <a:ext uri="{FF2B5EF4-FFF2-40B4-BE49-F238E27FC236}">
                <a16:creationId xmlns:a16="http://schemas.microsoft.com/office/drawing/2014/main" id="{4B704E27-6BF9-2E4A-BB7D-2141FFBD04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377297763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Section Intro_V4_Light_Empty">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grpSp>
        <p:nvGrpSpPr>
          <p:cNvPr id="14" name="Group 13">
            <a:extLst>
              <a:ext uri="{FF2B5EF4-FFF2-40B4-BE49-F238E27FC236}">
                <a16:creationId xmlns:a16="http://schemas.microsoft.com/office/drawing/2014/main" id="{59824D5A-C6B2-6A44-A78B-E158EE4E13BC}"/>
              </a:ext>
            </a:extLst>
          </p:cNvPr>
          <p:cNvGrpSpPr/>
          <p:nvPr userDrawn="1"/>
        </p:nvGrpSpPr>
        <p:grpSpPr>
          <a:xfrm>
            <a:off x="-6028570" y="-679448"/>
            <a:ext cx="6858000" cy="8216896"/>
            <a:chOff x="7898746" y="-1356537"/>
            <a:chExt cx="6858000" cy="8216896"/>
          </a:xfrm>
        </p:grpSpPr>
        <p:pic>
          <p:nvPicPr>
            <p:cNvPr id="16" name="Picture 15">
              <a:extLst>
                <a:ext uri="{FF2B5EF4-FFF2-40B4-BE49-F238E27FC236}">
                  <a16:creationId xmlns:a16="http://schemas.microsoft.com/office/drawing/2014/main" id="{B6E30E59-86A3-7547-8F34-CB50394B72A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7" name="Picture 16">
              <a:extLst>
                <a:ext uri="{FF2B5EF4-FFF2-40B4-BE49-F238E27FC236}">
                  <a16:creationId xmlns:a16="http://schemas.microsoft.com/office/drawing/2014/main" id="{28C19442-6887-3744-A90B-32635D52C9EA}"/>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8" name="Picture Placeholder 17">
            <a:extLst>
              <a:ext uri="{FF2B5EF4-FFF2-40B4-BE49-F238E27FC236}">
                <a16:creationId xmlns:a16="http://schemas.microsoft.com/office/drawing/2014/main" id="{3123B4CB-C2A5-504C-A488-561AE1FD2994}"/>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0" name="Picture Placeholder 19">
            <a:extLst>
              <a:ext uri="{FF2B5EF4-FFF2-40B4-BE49-F238E27FC236}">
                <a16:creationId xmlns:a16="http://schemas.microsoft.com/office/drawing/2014/main" id="{14FD45C3-78CE-FA47-ADAE-151F5768DE6F}"/>
              </a:ext>
            </a:extLst>
          </p:cNvPr>
          <p:cNvSpPr>
            <a:spLocks noGrp="1"/>
          </p:cNvSpPr>
          <p:nvPr>
            <p:ph type="pic" sz="quarter" idx="18"/>
          </p:nvPr>
        </p:nvSpPr>
        <p:spPr>
          <a:xfrm>
            <a:off x="9163504"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3" name="Picture Placeholder 22">
            <a:extLst>
              <a:ext uri="{FF2B5EF4-FFF2-40B4-BE49-F238E27FC236}">
                <a16:creationId xmlns:a16="http://schemas.microsoft.com/office/drawing/2014/main" id="{E1D5CA1E-70B4-B44F-8973-D643A543A359}"/>
              </a:ext>
            </a:extLst>
          </p:cNvPr>
          <p:cNvSpPr>
            <a:spLocks noGrp="1"/>
          </p:cNvSpPr>
          <p:nvPr>
            <p:ph type="pic" sz="quarter" idx="19"/>
          </p:nvPr>
        </p:nvSpPr>
        <p:spPr>
          <a:xfrm>
            <a:off x="7032812"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7514519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Section Intro_V4_Dark_Empty">
    <p:bg>
      <p:bgPr>
        <a:solidFill>
          <a:srgbClr val="565554"/>
        </a:solidFill>
        <a:effectLst/>
      </p:bgPr>
    </p:bg>
    <p:spTree>
      <p:nvGrpSpPr>
        <p:cNvPr id="1" name=""/>
        <p:cNvGrpSpPr/>
        <p:nvPr/>
      </p:nvGrpSpPr>
      <p:grpSpPr>
        <a:xfrm>
          <a:off x="0" y="0"/>
          <a:ext cx="0" cy="0"/>
          <a:chOff x="0" y="0"/>
          <a:chExt cx="0" cy="0"/>
        </a:xfrm>
      </p:grpSpPr>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4" name="Picture Placeholder 13">
            <a:extLst>
              <a:ext uri="{FF2B5EF4-FFF2-40B4-BE49-F238E27FC236}">
                <a16:creationId xmlns:a16="http://schemas.microsoft.com/office/drawing/2014/main" id="{5744BD1F-6367-B447-9AAB-21ECCA7EFA39}"/>
              </a:ext>
            </a:extLst>
          </p:cNvPr>
          <p:cNvSpPr>
            <a:spLocks noGrp="1"/>
          </p:cNvSpPr>
          <p:nvPr>
            <p:ph type="pic" sz="quarter" idx="17"/>
          </p:nvPr>
        </p:nvSpPr>
        <p:spPr>
          <a:xfrm>
            <a:off x="6469502"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6" name="Picture Placeholder 15">
            <a:extLst>
              <a:ext uri="{FF2B5EF4-FFF2-40B4-BE49-F238E27FC236}">
                <a16:creationId xmlns:a16="http://schemas.microsoft.com/office/drawing/2014/main" id="{3A853885-DED2-4645-84FC-87EB5DC3760D}"/>
              </a:ext>
            </a:extLst>
          </p:cNvPr>
          <p:cNvSpPr>
            <a:spLocks noGrp="1"/>
          </p:cNvSpPr>
          <p:nvPr>
            <p:ph type="pic" sz="quarter" idx="18"/>
          </p:nvPr>
        </p:nvSpPr>
        <p:spPr>
          <a:xfrm>
            <a:off x="9163504"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94732A7-6352-8340-8EBC-5726879E0616}"/>
              </a:ext>
            </a:extLst>
          </p:cNvPr>
          <p:cNvSpPr>
            <a:spLocks noGrp="1"/>
          </p:cNvSpPr>
          <p:nvPr>
            <p:ph type="pic" sz="quarter" idx="19"/>
          </p:nvPr>
        </p:nvSpPr>
        <p:spPr>
          <a:xfrm>
            <a:off x="7032812"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Tree>
    <p:extLst>
      <p:ext uri="{BB962C8B-B14F-4D97-AF65-F5344CB8AC3E}">
        <p14:creationId xmlns:p14="http://schemas.microsoft.com/office/powerpoint/2010/main" val="310622379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Section Intro_V4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rgbClr val="2A2C2C"/>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59" y="-754666"/>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8" y="753826"/>
            <a:ext cx="4560425"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0" y="4710896"/>
            <a:ext cx="3004502" cy="3004502"/>
          </a:xfrm>
          <a:prstGeom prst="rect">
            <a:avLst/>
          </a:prstGeom>
        </p:spPr>
      </p:pic>
    </p:spTree>
    <p:extLst>
      <p:ext uri="{BB962C8B-B14F-4D97-AF65-F5344CB8AC3E}">
        <p14:creationId xmlns:p14="http://schemas.microsoft.com/office/powerpoint/2010/main" val="1379502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6536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Section Intro_V4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33" name="Text Placeholder 8">
            <a:extLst>
              <a:ext uri="{FF2B5EF4-FFF2-40B4-BE49-F238E27FC236}">
                <a16:creationId xmlns:a16="http://schemas.microsoft.com/office/drawing/2014/main" id="{DD7DFBB9-2D81-BC45-928A-3EC364BA48D0}"/>
              </a:ext>
            </a:extLst>
          </p:cNvPr>
          <p:cNvSpPr>
            <a:spLocks noGrp="1"/>
          </p:cNvSpPr>
          <p:nvPr>
            <p:ph type="body" sz="quarter" idx="10" hasCustomPrompt="1"/>
          </p:nvPr>
        </p:nvSpPr>
        <p:spPr>
          <a:xfrm>
            <a:off x="829431" y="1625807"/>
            <a:ext cx="4376631" cy="509068"/>
          </a:xfrm>
          <a:prstGeom prst="rect">
            <a:avLst/>
          </a:prstGeom>
        </p:spPr>
        <p:txBody>
          <a:bodyPr/>
          <a:lstStyle>
            <a:lvl1pPr>
              <a:buNone/>
              <a:defRPr sz="3599" b="1" i="0">
                <a:solidFill>
                  <a:schemeClr val="bg1"/>
                </a:solidFill>
                <a:latin typeface="UniversNext for MORNPC Cn" panose="020B0506030202020203" pitchFamily="34" charset="77"/>
              </a:defRPr>
            </a:lvl1pPr>
          </a:lstStyle>
          <a:p>
            <a:pPr lvl="0"/>
            <a:r>
              <a:rPr lang="en-US"/>
              <a:t>&lt; Section Name &gt;</a:t>
            </a:r>
          </a:p>
        </p:txBody>
      </p:sp>
      <p:sp>
        <p:nvSpPr>
          <p:cNvPr id="35" name="Text Placeholder 4">
            <a:extLst>
              <a:ext uri="{FF2B5EF4-FFF2-40B4-BE49-F238E27FC236}">
                <a16:creationId xmlns:a16="http://schemas.microsoft.com/office/drawing/2014/main" id="{D3A88C78-BB24-AE4E-8B40-055FDFCF0DE7}"/>
              </a:ext>
            </a:extLst>
          </p:cNvPr>
          <p:cNvSpPr>
            <a:spLocks noGrp="1"/>
          </p:cNvSpPr>
          <p:nvPr>
            <p:ph type="body" sz="quarter" idx="16" hasCustomPrompt="1"/>
          </p:nvPr>
        </p:nvSpPr>
        <p:spPr>
          <a:xfrm>
            <a:off x="829431"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1999" b="0" i="0" baseline="0">
                <a:solidFill>
                  <a:schemeClr val="bg1"/>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This optional text can be used to describe the section or set an agenda for content to come &gt;</a:t>
            </a:r>
          </a:p>
        </p:txBody>
      </p:sp>
      <p:sp>
        <p:nvSpPr>
          <p:cNvPr id="10" name="TextBox 9">
            <a:extLst>
              <a:ext uri="{FF2B5EF4-FFF2-40B4-BE49-F238E27FC236}">
                <a16:creationId xmlns:a16="http://schemas.microsoft.com/office/drawing/2014/main" id="{597831FF-4AE6-264B-A36D-F89886D00AF0}"/>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grpSp>
        <p:nvGrpSpPr>
          <p:cNvPr id="11" name="Group 10">
            <a:extLst>
              <a:ext uri="{FF2B5EF4-FFF2-40B4-BE49-F238E27FC236}">
                <a16:creationId xmlns:a16="http://schemas.microsoft.com/office/drawing/2014/main" id="{5BB857D5-89FB-1D47-A533-C8ADD72260A0}"/>
              </a:ext>
            </a:extLst>
          </p:cNvPr>
          <p:cNvGrpSpPr/>
          <p:nvPr userDrawn="1"/>
        </p:nvGrpSpPr>
        <p:grpSpPr>
          <a:xfrm>
            <a:off x="-6028570" y="-679448"/>
            <a:ext cx="6858000" cy="8216896"/>
            <a:chOff x="7898746" y="-1356537"/>
            <a:chExt cx="6858000" cy="8216896"/>
          </a:xfrm>
        </p:grpSpPr>
        <p:pic>
          <p:nvPicPr>
            <p:cNvPr id="12" name="Picture 11">
              <a:extLst>
                <a:ext uri="{FF2B5EF4-FFF2-40B4-BE49-F238E27FC236}">
                  <a16:creationId xmlns:a16="http://schemas.microsoft.com/office/drawing/2014/main" id="{28E909C5-7976-0448-AAB4-566B29C6561F}"/>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3" name="Picture 12">
              <a:extLst>
                <a:ext uri="{FF2B5EF4-FFF2-40B4-BE49-F238E27FC236}">
                  <a16:creationId xmlns:a16="http://schemas.microsoft.com/office/drawing/2014/main" id="{418473D4-BD15-B447-80E0-737A9428B7F5}"/>
                </a:ext>
              </a:extLst>
            </p:cNvPr>
            <p:cNvPicPr>
              <a:picLocks noChangeAspect="1"/>
            </p:cNvPicPr>
            <p:nvPr userDrawn="1"/>
          </p:nvPicPr>
          <p:blipFill rotWithShape="1">
            <a:blip r:embed="rId3"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pic>
        <p:nvPicPr>
          <p:cNvPr id="14" name="Picture 13">
            <a:extLst>
              <a:ext uri="{FF2B5EF4-FFF2-40B4-BE49-F238E27FC236}">
                <a16:creationId xmlns:a16="http://schemas.microsoft.com/office/drawing/2014/main" id="{5E281B04-4DD3-5241-8EE2-7DBED5462120}"/>
              </a:ext>
            </a:extLst>
          </p:cNvPr>
          <p:cNvPicPr>
            <a:picLocks noChangeAspect="1"/>
          </p:cNvPicPr>
          <p:nvPr userDrawn="1"/>
        </p:nvPicPr>
        <p:blipFill>
          <a:blip r:embed="rId4"/>
          <a:stretch>
            <a:fillRect/>
          </a:stretch>
        </p:blipFill>
        <p:spPr>
          <a:xfrm>
            <a:off x="6059459" y="-754666"/>
            <a:ext cx="3424409" cy="3424409"/>
          </a:xfrm>
          <a:prstGeom prst="rect">
            <a:avLst/>
          </a:prstGeom>
        </p:spPr>
      </p:pic>
      <p:pic>
        <p:nvPicPr>
          <p:cNvPr id="16" name="Picture 15">
            <a:extLst>
              <a:ext uri="{FF2B5EF4-FFF2-40B4-BE49-F238E27FC236}">
                <a16:creationId xmlns:a16="http://schemas.microsoft.com/office/drawing/2014/main" id="{1F3E83B9-0969-2B41-9725-85832FDD3263}"/>
              </a:ext>
            </a:extLst>
          </p:cNvPr>
          <p:cNvPicPr>
            <a:picLocks noChangeAspect="1"/>
          </p:cNvPicPr>
          <p:nvPr userDrawn="1"/>
        </p:nvPicPr>
        <p:blipFill>
          <a:blip r:embed="rId5"/>
          <a:stretch>
            <a:fillRect/>
          </a:stretch>
        </p:blipFill>
        <p:spPr>
          <a:xfrm>
            <a:off x="9213448" y="753826"/>
            <a:ext cx="4560425" cy="4560425"/>
          </a:xfrm>
          <a:prstGeom prst="rect">
            <a:avLst/>
          </a:prstGeom>
        </p:spPr>
      </p:pic>
      <p:pic>
        <p:nvPicPr>
          <p:cNvPr id="17" name="Picture 16">
            <a:extLst>
              <a:ext uri="{FF2B5EF4-FFF2-40B4-BE49-F238E27FC236}">
                <a16:creationId xmlns:a16="http://schemas.microsoft.com/office/drawing/2014/main" id="{6B258D24-917E-894D-BA5A-41ADD7410154}"/>
              </a:ext>
            </a:extLst>
          </p:cNvPr>
          <p:cNvPicPr>
            <a:picLocks noChangeAspect="1"/>
          </p:cNvPicPr>
          <p:nvPr userDrawn="1"/>
        </p:nvPicPr>
        <p:blipFill>
          <a:blip r:embed="rId6"/>
          <a:stretch>
            <a:fillRect/>
          </a:stretch>
        </p:blipFill>
        <p:spPr>
          <a:xfrm>
            <a:off x="7492800" y="4710896"/>
            <a:ext cx="3004502" cy="3004502"/>
          </a:xfrm>
          <a:prstGeom prst="rect">
            <a:avLst/>
          </a:prstGeom>
        </p:spPr>
      </p:pic>
    </p:spTree>
    <p:extLst>
      <p:ext uri="{BB962C8B-B14F-4D97-AF65-F5344CB8AC3E}">
        <p14:creationId xmlns:p14="http://schemas.microsoft.com/office/powerpoint/2010/main" val="152666903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ircular Graphic">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7" y="3007361"/>
            <a:ext cx="2188352" cy="797784"/>
          </a:xfrm>
          <a:prstGeom prst="rect">
            <a:avLst/>
          </a:prstGeom>
        </p:spPr>
        <p:txBody>
          <a:bodyPr lIns="0" tIns="45708" rIns="0" bIns="182832"/>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709" rtl="0" eaLnBrk="1" fontAlgn="base" latinLnBrk="0" hangingPunct="1">
              <a:lnSpc>
                <a:spcPct val="100000"/>
              </a:lnSpc>
              <a:spcBef>
                <a:spcPts val="0"/>
              </a:spcBef>
              <a:spcAft>
                <a:spcPts val="0"/>
              </a:spcAft>
              <a:buClrTx/>
              <a:buSzTx/>
              <a:buFont typeface="Arial" charset="0"/>
              <a:buNone/>
              <a:tabLst/>
              <a:defRPr/>
            </a:pPr>
            <a:r>
              <a:rPr kumimoji="0" lang="en-US" sz="2299" b="1" i="0" u="none" strike="noStrike" kern="1200" cap="none" spc="0" normalizeH="0" baseline="0" noProof="0">
                <a:ln>
                  <a:noFill/>
                </a:ln>
                <a:solidFill>
                  <a:srgbClr val="2A2C2C"/>
                </a:solidFill>
                <a:effectLst/>
                <a:uLnTx/>
                <a:uFillTx/>
                <a:latin typeface="UniversNext for MORNPC Cn" panose="020B0506030202020203" pitchFamily="34" charset="77"/>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6" y="1689641"/>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9" name="Oval 8">
            <a:extLst>
              <a:ext uri="{FF2B5EF4-FFF2-40B4-BE49-F238E27FC236}">
                <a16:creationId xmlns:a16="http://schemas.microsoft.com/office/drawing/2014/main" id="{5E18C246-1957-E448-80C0-B22ADB5C5740}"/>
              </a:ext>
            </a:extLst>
          </p:cNvPr>
          <p:cNvSpPr/>
          <p:nvPr userDrawn="1"/>
        </p:nvSpPr>
        <p:spPr>
          <a:xfrm>
            <a:off x="7254491"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2"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6"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6"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5"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1" y="3920641"/>
            <a:ext cx="850975" cy="890912"/>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70" y="2060018"/>
            <a:ext cx="850975" cy="705174"/>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2" y="5451732"/>
            <a:ext cx="989093" cy="816021"/>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7" y="2060018"/>
            <a:ext cx="850975" cy="705174"/>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6" y="3920641"/>
            <a:ext cx="850975" cy="890912"/>
          </a:xfrm>
          <a:prstGeom prst="rect">
            <a:avLst/>
          </a:prstGeom>
        </p:spPr>
        <p:txBody>
          <a:bodyPr lIns="0" tIns="45708" rIns="0" bIns="182832"/>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sz="1999"/>
              <a:t>&lt; Topic &gt;</a:t>
            </a:r>
          </a:p>
        </p:txBody>
      </p:sp>
    </p:spTree>
    <p:extLst>
      <p:ext uri="{BB962C8B-B14F-4D97-AF65-F5344CB8AC3E}">
        <p14:creationId xmlns:p14="http://schemas.microsoft.com/office/powerpoint/2010/main" val="266441140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Q&amp;A_Light">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8" y="5466983"/>
            <a:ext cx="3424409" cy="1080902"/>
          </a:xfrm>
          <a:prstGeom prst="rect">
            <a:avLst/>
          </a:prstGeom>
        </p:spPr>
        <p:txBody>
          <a:bodyPr vert="horz" lIns="0" tIns="0" rIns="0" bIns="182832"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9" b="1" i="0">
                <a:solidFill>
                  <a:srgbClr val="2A2C2C"/>
                </a:solidFill>
                <a:latin typeface="UniversNext for MORNPC Cn" panose="020B0506030202020203" pitchFamily="34" charset="77"/>
                <a:ea typeface="ＭＳ Ｐゴシック"/>
              </a:rPr>
              <a:t>Q &amp; A</a:t>
            </a:r>
            <a:endParaRPr lang="en-US" sz="3199" b="1" i="0">
              <a:solidFill>
                <a:srgbClr val="2A2C2C"/>
              </a:solidFill>
              <a:latin typeface="UniversNext for MORNPC Cn" panose="020B0506030202020203" pitchFamily="34" charset="77"/>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3"/>
          <a:stretch>
            <a:fillRect/>
          </a:stretch>
        </p:blipFill>
        <p:spPr>
          <a:xfrm>
            <a:off x="2955270" y="-1371277"/>
            <a:ext cx="6278282" cy="6123263"/>
          </a:xfrm>
          <a:prstGeom prst="rect">
            <a:avLst/>
          </a:prstGeom>
        </p:spPr>
      </p:pic>
    </p:spTree>
    <p:extLst>
      <p:ext uri="{BB962C8B-B14F-4D97-AF65-F5344CB8AC3E}">
        <p14:creationId xmlns:p14="http://schemas.microsoft.com/office/powerpoint/2010/main" val="220624320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Q&amp;A_Dark">
    <p:bg>
      <p:bgPr>
        <a:solidFill>
          <a:srgbClr val="565554"/>
        </a:solidFill>
        <a:effectLst/>
      </p:bgPr>
    </p:bg>
    <p:spTree>
      <p:nvGrpSpPr>
        <p:cNvPr id="1" name=""/>
        <p:cNvGrpSpPr/>
        <p:nvPr/>
      </p:nvGrpSpPr>
      <p:grpSpPr>
        <a:xfrm>
          <a:off x="0" y="0"/>
          <a:ext cx="0" cy="0"/>
          <a:chOff x="0" y="0"/>
          <a:chExt cx="0" cy="0"/>
        </a:xfrm>
      </p:grpSpPr>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Box 4">
            <a:extLst>
              <a:ext uri="{FF2B5EF4-FFF2-40B4-BE49-F238E27FC236}">
                <a16:creationId xmlns:a16="http://schemas.microsoft.com/office/drawing/2014/main" id="{AE7207D5-C531-CC43-BA1E-9B8E8E8788F6}"/>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08" y="5466983"/>
            <a:ext cx="3424409" cy="1080902"/>
          </a:xfrm>
          <a:prstGeom prst="rect">
            <a:avLst/>
          </a:prstGeom>
        </p:spPr>
        <p:txBody>
          <a:bodyPr vert="horz" lIns="0" tIns="0" rIns="0" bIns="182832"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199" b="1" i="0">
                <a:solidFill>
                  <a:schemeClr val="bg1"/>
                </a:solidFill>
                <a:latin typeface="UniversNext for MORNPC Cn" panose="020B0506030202020203" pitchFamily="34" charset="77"/>
                <a:ea typeface="ＭＳ Ｐゴシック"/>
              </a:rPr>
              <a:t>Q &amp; A</a:t>
            </a:r>
            <a:endParaRPr lang="en-US" sz="3199" b="1" i="0">
              <a:solidFill>
                <a:schemeClr val="bg1"/>
              </a:solidFill>
              <a:latin typeface="UniversNext for MORNPC Cn" panose="020B0506030202020203" pitchFamily="34" charset="77"/>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3"/>
          <a:stretch>
            <a:fillRect/>
          </a:stretch>
        </p:blipFill>
        <p:spPr>
          <a:xfrm>
            <a:off x="2955270" y="-1371277"/>
            <a:ext cx="6278282" cy="6123263"/>
          </a:xfrm>
          <a:prstGeom prst="rect">
            <a:avLst/>
          </a:prstGeom>
        </p:spPr>
      </p:pic>
    </p:spTree>
    <p:extLst>
      <p:ext uri="{BB962C8B-B14F-4D97-AF65-F5344CB8AC3E}">
        <p14:creationId xmlns:p14="http://schemas.microsoft.com/office/powerpoint/2010/main" val="85734523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End of Presentation_V1">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56223" y="1759933"/>
            <a:ext cx="2925857" cy="617173"/>
          </a:xfrm>
          <a:prstGeom prst="rect">
            <a:avLst/>
          </a:prstGeom>
        </p:spPr>
      </p:pic>
      <p:pic>
        <p:nvPicPr>
          <p:cNvPr id="4" name="Picture 3">
            <a:extLst>
              <a:ext uri="{FF2B5EF4-FFF2-40B4-BE49-F238E27FC236}">
                <a16:creationId xmlns:a16="http://schemas.microsoft.com/office/drawing/2014/main" id="{30BD07A0-7985-4942-9D85-0C8EB2791D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9922" y="1591722"/>
            <a:ext cx="7631159" cy="3378377"/>
          </a:xfrm>
          <a:prstGeom prst="rect">
            <a:avLst/>
          </a:prstGeom>
        </p:spPr>
      </p:pic>
    </p:spTree>
    <p:extLst>
      <p:ext uri="{BB962C8B-B14F-4D97-AF65-F5344CB8AC3E}">
        <p14:creationId xmlns:p14="http://schemas.microsoft.com/office/powerpoint/2010/main" val="16340233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End of Presentation_V2">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4" y="5410935"/>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043558" y="3503952"/>
            <a:ext cx="3818002" cy="3813967"/>
          </a:xfrm>
          <a:prstGeom prst="ellipse">
            <a:avLst/>
          </a:prstGeom>
        </p:spPr>
      </p:pic>
    </p:spTree>
    <p:extLst>
      <p:ext uri="{BB962C8B-B14F-4D97-AF65-F5344CB8AC3E}">
        <p14:creationId xmlns:p14="http://schemas.microsoft.com/office/powerpoint/2010/main" val="12766166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End of Presentation_V2_Empty">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354" y="5410935"/>
            <a:ext cx="2925857" cy="617173"/>
          </a:xfrm>
          <a:prstGeom prst="rect">
            <a:avLst/>
          </a:prstGeom>
        </p:spPr>
      </p:pic>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848971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End of Presentation_V3">
    <p:spTree>
      <p:nvGrpSpPr>
        <p:cNvPr id="1" name=""/>
        <p:cNvGrpSpPr/>
        <p:nvPr/>
      </p:nvGrpSpPr>
      <p:grpSpPr>
        <a:xfrm>
          <a:off x="0" y="0"/>
          <a:ext cx="0" cy="0"/>
          <a:chOff x="0" y="0"/>
          <a:chExt cx="0" cy="0"/>
        </a:xfrm>
      </p:grpSpPr>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0" y="5114803"/>
            <a:ext cx="2925857" cy="617173"/>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spTree>
    <p:extLst>
      <p:ext uri="{BB962C8B-B14F-4D97-AF65-F5344CB8AC3E}">
        <p14:creationId xmlns:p14="http://schemas.microsoft.com/office/powerpoint/2010/main" val="425950089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5" name="Picture 4" descr="A picture containing drawing, plate&#10;&#10;Description automatically generated">
            <a:extLst>
              <a:ext uri="{FF2B5EF4-FFF2-40B4-BE49-F238E27FC236}">
                <a16:creationId xmlns:a16="http://schemas.microsoft.com/office/drawing/2014/main" id="{699F352C-8573-3F4F-BEB7-9149C451E6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3070" y="5114803"/>
            <a:ext cx="2925857" cy="617173"/>
          </a:xfrm>
          <a:prstGeom prst="rect">
            <a:avLst/>
          </a:prstGeom>
        </p:spPr>
      </p:pic>
    </p:spTree>
    <p:extLst>
      <p:ext uri="{BB962C8B-B14F-4D97-AF65-F5344CB8AC3E}">
        <p14:creationId xmlns:p14="http://schemas.microsoft.com/office/powerpoint/2010/main" val="379676267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W: STANDARD_PAGE">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B0E419-CC85-0749-9C14-CBE9F832544B}"/>
              </a:ext>
            </a:extLst>
          </p:cNvPr>
          <p:cNvCxnSpPr>
            <a:cxnSpLocks/>
          </p:cNvCxnSpPr>
          <p:nvPr/>
        </p:nvCxnSpPr>
        <p:spPr>
          <a:xfrm>
            <a:off x="913051" y="349801"/>
            <a:ext cx="10327790" cy="0"/>
          </a:xfrm>
          <a:prstGeom prst="line">
            <a:avLst/>
          </a:prstGeom>
          <a:ln w="6350">
            <a:solidFill>
              <a:srgbClr val="2A2C2C"/>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A78223F0-58E1-634F-AE53-B654D3201F92}"/>
              </a:ext>
            </a:extLst>
          </p:cNvPr>
          <p:cNvSpPr>
            <a:spLocks noGrp="1"/>
          </p:cNvSpPr>
          <p:nvPr>
            <p:ph type="body" sz="quarter" idx="10" hasCustomPrompt="1"/>
          </p:nvPr>
        </p:nvSpPr>
        <p:spPr>
          <a:xfrm>
            <a:off x="913051" y="366595"/>
            <a:ext cx="10327790" cy="1146116"/>
          </a:xfrm>
          <a:prstGeom prst="rect">
            <a:avLst/>
          </a:prstGeom>
        </p:spPr>
        <p:txBody>
          <a:bodyPr lIns="0" tIns="45720" rIns="0" bIns="182880"/>
          <a:lstStyle>
            <a:lvl1pPr marL="0" indent="0">
              <a:lnSpc>
                <a:spcPts val="3499"/>
              </a:lnSpc>
              <a:spcBef>
                <a:spcPts val="0"/>
              </a:spcBef>
              <a:spcAft>
                <a:spcPts val="0"/>
              </a:spcAft>
              <a:buNone/>
              <a:defRPr sz="2899" b="1" baseline="0">
                <a:solidFill>
                  <a:srgbClr val="2A2C2C"/>
                </a:solidFill>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Page title can be light or bold as long as consistent throughout.</a:t>
            </a:r>
            <a:br>
              <a:rPr lang="en-US"/>
            </a:br>
            <a:r>
              <a:rPr lang="en-US"/>
              <a:t>Maximum 2 lines please. 29pt(35pt)</a:t>
            </a:r>
          </a:p>
        </p:txBody>
      </p:sp>
      <p:sp>
        <p:nvSpPr>
          <p:cNvPr id="11" name="Text Placeholder 10">
            <a:extLst>
              <a:ext uri="{FF2B5EF4-FFF2-40B4-BE49-F238E27FC236}">
                <a16:creationId xmlns:a16="http://schemas.microsoft.com/office/drawing/2014/main" id="{08BAACD6-5233-1645-8BEF-8DE02F6B91FF}"/>
              </a:ext>
            </a:extLst>
          </p:cNvPr>
          <p:cNvSpPr>
            <a:spLocks noGrp="1"/>
          </p:cNvSpPr>
          <p:nvPr>
            <p:ph type="body" sz="quarter" idx="11" hasCustomPrompt="1"/>
          </p:nvPr>
        </p:nvSpPr>
        <p:spPr>
          <a:xfrm>
            <a:off x="913051" y="1718242"/>
            <a:ext cx="10327790" cy="4347879"/>
          </a:xfrm>
          <a:prstGeom prst="rect">
            <a:avLst/>
          </a:prstGeom>
        </p:spPr>
        <p:txBody>
          <a:bodyPr lIns="0" tIns="0" rIns="0" bIns="182880"/>
          <a:lstStyle>
            <a:lvl1pPr marL="0" indent="0">
              <a:lnSpc>
                <a:spcPts val="3499"/>
              </a:lnSpc>
              <a:spcBef>
                <a:spcPts val="0"/>
              </a:spcBef>
              <a:spcAft>
                <a:spcPts val="1200"/>
              </a:spcAft>
              <a:buClr>
                <a:schemeClr val="tx2"/>
              </a:buClr>
              <a:buSzPct val="100000"/>
              <a:buFont typeface="Helvetica" pitchFamily="2" charset="0"/>
              <a:buNone/>
              <a:tabLst/>
              <a:defRPr sz="2999" baseline="0">
                <a:solidFill>
                  <a:srgbClr val="2A2C2C"/>
                </a:solidFill>
              </a:defRPr>
            </a:lvl1pPr>
            <a:lvl2pPr marL="347558" indent="0">
              <a:lnSpc>
                <a:spcPts val="3499"/>
              </a:lnSpc>
              <a:spcBef>
                <a:spcPts val="0"/>
              </a:spcBef>
              <a:spcAft>
                <a:spcPts val="1200"/>
              </a:spcAft>
              <a:buClr>
                <a:schemeClr val="tx2"/>
              </a:buClr>
              <a:buFont typeface="LucidaGrande"/>
              <a:buNone/>
              <a:tabLst/>
              <a:defRPr sz="2899" baseline="0">
                <a:solidFill>
                  <a:srgbClr val="2A2C2C"/>
                </a:solidFill>
              </a:defRPr>
            </a:lvl2pPr>
            <a:lvl3pPr marL="628461" indent="0">
              <a:lnSpc>
                <a:spcPts val="3499"/>
              </a:lnSpc>
              <a:spcBef>
                <a:spcPts val="0"/>
              </a:spcBef>
              <a:spcAft>
                <a:spcPts val="1200"/>
              </a:spcAft>
              <a:buClr>
                <a:schemeClr val="bg1">
                  <a:lumMod val="65000"/>
                </a:schemeClr>
              </a:buClr>
              <a:buFont typeface="LucidaGrande"/>
              <a:buNone/>
              <a:tabLst/>
              <a:defRPr sz="2899" baseline="0">
                <a:solidFill>
                  <a:srgbClr val="2A2C2C"/>
                </a:solidFill>
              </a:defRPr>
            </a:lvl3pPr>
            <a:lvl4pPr>
              <a:lnSpc>
                <a:spcPts val="3499"/>
              </a:lnSpc>
              <a:spcBef>
                <a:spcPts val="0"/>
              </a:spcBef>
              <a:spcAft>
                <a:spcPts val="1200"/>
              </a:spcAft>
              <a:defRPr sz="2899" baseline="0">
                <a:solidFill>
                  <a:schemeClr val="tx1">
                    <a:lumMod val="50000"/>
                  </a:schemeClr>
                </a:solidFill>
              </a:defRPr>
            </a:lvl4pPr>
            <a:lvl5pPr>
              <a:lnSpc>
                <a:spcPts val="3499"/>
              </a:lnSpc>
              <a:spcBef>
                <a:spcPts val="0"/>
              </a:spcBef>
              <a:spcAft>
                <a:spcPts val="1200"/>
              </a:spcAft>
              <a:defRPr sz="2899" baseline="0">
                <a:solidFill>
                  <a:schemeClr val="tx1">
                    <a:lumMod val="50000"/>
                  </a:schemeClr>
                </a:solidFill>
              </a:defRPr>
            </a:lvl5pPr>
          </a:lstStyle>
          <a:p>
            <a:pPr lvl="0"/>
            <a:r>
              <a:rPr lang="en-US"/>
              <a:t>Paragraphs, no bullets. 30pt(35pt)</a:t>
            </a:r>
          </a:p>
        </p:txBody>
      </p:sp>
      <p:pic>
        <p:nvPicPr>
          <p:cNvPr id="12" name="Picture 11">
            <a:extLst>
              <a:ext uri="{FF2B5EF4-FFF2-40B4-BE49-F238E27FC236}">
                <a16:creationId xmlns:a16="http://schemas.microsoft.com/office/drawing/2014/main" id="{248AEE8A-7056-9E47-994E-5DFADA55C84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974042" y="6359736"/>
            <a:ext cx="1266798" cy="267453"/>
          </a:xfrm>
          <a:prstGeom prst="rect">
            <a:avLst/>
          </a:prstGeom>
        </p:spPr>
      </p:pic>
      <p:sp>
        <p:nvSpPr>
          <p:cNvPr id="13" name="TextBox 12"/>
          <p:cNvSpPr txBox="1"/>
          <p:nvPr/>
        </p:nvSpPr>
        <p:spPr>
          <a:xfrm>
            <a:off x="912853" y="6254062"/>
            <a:ext cx="204956" cy="242631"/>
          </a:xfrm>
          <a:prstGeom prst="rect">
            <a:avLst/>
          </a:prstGeom>
          <a:noFill/>
        </p:spPr>
        <p:txBody>
          <a:bodyPr vert="horz" wrap="square" lIns="0" tIns="0" rIns="0" bIns="0" rtlCol="0">
            <a:spAutoFit/>
          </a:bodyPr>
          <a:lstStyle/>
          <a:p>
            <a:pPr>
              <a:lnSpc>
                <a:spcPts val="2132"/>
              </a:lnSpc>
            </a:pPr>
            <a:fld id="{BF52800E-1DF2-D743-8026-70057A5E6694}" type="slidenum">
              <a:rPr lang="en-US" sz="1200" b="0" smtClean="0">
                <a:solidFill>
                  <a:srgbClr val="2A2C2C"/>
                </a:solidFill>
                <a:latin typeface="+mn-lt"/>
                <a:ea typeface="UniversNext for MORNPC Cn" charset="0"/>
                <a:cs typeface="UniversNext for MORNPC Cn" charset="0"/>
              </a:rPr>
              <a:pPr>
                <a:lnSpc>
                  <a:spcPts val="2132"/>
                </a:lnSpc>
              </a:pPr>
              <a:t>‹#›</a:t>
            </a:fld>
            <a:endParaRPr lang="en-US" sz="1200" b="0">
              <a:solidFill>
                <a:srgbClr val="2A2C2C"/>
              </a:solidFill>
              <a:latin typeface="+mn-lt"/>
              <a:ea typeface="UniversNext for MORNPC Cn" charset="0"/>
              <a:cs typeface="UniversNext for MORNPC Cn" charset="0"/>
            </a:endParaRPr>
          </a:p>
        </p:txBody>
      </p:sp>
      <p:cxnSp>
        <p:nvCxnSpPr>
          <p:cNvPr id="14" name="Straight Connector 13">
            <a:extLst>
              <a:ext uri="{FF2B5EF4-FFF2-40B4-BE49-F238E27FC236}">
                <a16:creationId xmlns:a16="http://schemas.microsoft.com/office/drawing/2014/main" id="{15B0E419-CC85-0749-9C14-CBE9F832544B}"/>
              </a:ext>
            </a:extLst>
          </p:cNvPr>
          <p:cNvCxnSpPr>
            <a:cxnSpLocks/>
          </p:cNvCxnSpPr>
          <p:nvPr/>
        </p:nvCxnSpPr>
        <p:spPr>
          <a:xfrm>
            <a:off x="913051" y="6276467"/>
            <a:ext cx="10327790" cy="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31338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6" orient="horz" pos="4008">
          <p15:clr>
            <a:srgbClr val="FBAE40"/>
          </p15:clr>
        </p15:guide>
        <p15:guide id="7" pos="575">
          <p15:clr>
            <a:srgbClr val="FBAE40"/>
          </p15:clr>
        </p15:guide>
        <p15:guide id="8" pos="7081">
          <p15:clr>
            <a:srgbClr val="FBAE40"/>
          </p15:clr>
        </p15:guide>
        <p15:guide id="9" orient="horz" pos="1008">
          <p15:clr>
            <a:srgbClr val="FBAE40"/>
          </p15:clr>
        </p15:guide>
        <p15:guide id="10" pos="283">
          <p15:clr>
            <a:srgbClr val="FBAE40"/>
          </p15:clr>
        </p15:guide>
        <p15:guide id="11" pos="6893">
          <p15:clr>
            <a:srgbClr val="FBAE40"/>
          </p15:clr>
        </p15:guide>
        <p15:guide id="12" pos="775">
          <p15:clr>
            <a:srgbClr val="FBAE40"/>
          </p15:clr>
        </p15:guide>
        <p15:guide id="13" orient="horz" pos="2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Title_V1_Empty">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C8AD825-9B37-13CF-5117-91E8558793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944" y="2320"/>
            <a:ext cx="6017195" cy="7043249"/>
          </a:xfrm>
          <a:prstGeom prst="rect">
            <a:avLst/>
          </a:prstGeom>
        </p:spPr>
      </p:pic>
      <p:pic>
        <p:nvPicPr>
          <p:cNvPr id="4" name="Picture 1">
            <a:extLst>
              <a:ext uri="{FF2B5EF4-FFF2-40B4-BE49-F238E27FC236}">
                <a16:creationId xmlns:a16="http://schemas.microsoft.com/office/drawing/2014/main" id="{85D86460-3F4C-3E08-9D9A-6E9BB0EF249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941983"/>
            <a:ext cx="1982015" cy="455495"/>
          </a:xfrm>
          <a:prstGeom prst="rect">
            <a:avLst/>
          </a:prstGeom>
        </p:spPr>
      </p:pic>
      <p:sp>
        <p:nvSpPr>
          <p:cNvPr id="5" name="TextBox 4">
            <a:extLst>
              <a:ext uri="{FF2B5EF4-FFF2-40B4-BE49-F238E27FC236}">
                <a16:creationId xmlns:a16="http://schemas.microsoft.com/office/drawing/2014/main" id="{83064421-EDFA-7943-C6BA-15CB1DCDC605}"/>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6" name="Text Placeholder 15">
            <a:extLst>
              <a:ext uri="{FF2B5EF4-FFF2-40B4-BE49-F238E27FC236}">
                <a16:creationId xmlns:a16="http://schemas.microsoft.com/office/drawing/2014/main" id="{8CF66261-AE68-A5BB-D459-4BE54391E145}"/>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EC0EBAB7-7A71-5662-4694-89741006CEC3}"/>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sp>
        <p:nvSpPr>
          <p:cNvPr id="19" name="Picture Placeholder 47">
            <a:extLst>
              <a:ext uri="{FF2B5EF4-FFF2-40B4-BE49-F238E27FC236}">
                <a16:creationId xmlns:a16="http://schemas.microsoft.com/office/drawing/2014/main" id="{39938886-9AB1-189A-94CA-A492EFC221D5}"/>
              </a:ext>
            </a:extLst>
          </p:cNvPr>
          <p:cNvSpPr>
            <a:spLocks noGrp="1"/>
          </p:cNvSpPr>
          <p:nvPr>
            <p:ph type="pic" sz="quarter" idx="17"/>
          </p:nvPr>
        </p:nvSpPr>
        <p:spPr>
          <a:xfrm>
            <a:off x="7279404" y="1158809"/>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1" name="Title 9">
            <a:extLst>
              <a:ext uri="{FF2B5EF4-FFF2-40B4-BE49-F238E27FC236}">
                <a16:creationId xmlns:a16="http://schemas.microsoft.com/office/drawing/2014/main" id="{024A09B0-460F-3866-9FD0-BDA4028C8C86}"/>
              </a:ext>
            </a:extLst>
          </p:cNvPr>
          <p:cNvSpPr>
            <a:spLocks noGrp="1"/>
          </p:cNvSpPr>
          <p:nvPr>
            <p:ph type="title" hasCustomPrompt="1"/>
          </p:nvPr>
        </p:nvSpPr>
        <p:spPr>
          <a:xfrm>
            <a:off x="761998" y="1486637"/>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22" name="Text Placeholder 4">
            <a:extLst>
              <a:ext uri="{FF2B5EF4-FFF2-40B4-BE49-F238E27FC236}">
                <a16:creationId xmlns:a16="http://schemas.microsoft.com/office/drawing/2014/main" id="{C12B0524-F354-E0B8-5472-3E1C6CB340D5}"/>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3471097898"/>
      </p:ext>
    </p:extLst>
  </p:cSld>
  <p:clrMapOvr>
    <a:masterClrMapping/>
  </p:clrMapOvr>
  <p:extLst>
    <p:ext uri="{DCECCB84-F9BA-43D5-87BE-67443E8EF086}">
      <p15:sldGuideLst xmlns:p15="http://schemas.microsoft.com/office/powerpoint/2012/main"/>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2_3 Ideas">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ADC08B19-8881-0542-8B5C-AEDB511685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0" name="Text Placeholder 4">
            <a:extLst>
              <a:ext uri="{FF2B5EF4-FFF2-40B4-BE49-F238E27FC236}">
                <a16:creationId xmlns:a16="http://schemas.microsoft.com/office/drawing/2014/main" id="{22CCCBF5-DC81-0744-9E17-6EED81AE3EA4}"/>
              </a:ext>
            </a:extLst>
          </p:cNvPr>
          <p:cNvSpPr>
            <a:spLocks noGrp="1"/>
          </p:cNvSpPr>
          <p:nvPr>
            <p:ph type="body" sz="quarter" idx="15" hasCustomPrompt="1"/>
          </p:nvPr>
        </p:nvSpPr>
        <p:spPr>
          <a:xfrm>
            <a:off x="474695" y="3091159"/>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5" name="Text Placeholder 4">
            <a:extLst>
              <a:ext uri="{FF2B5EF4-FFF2-40B4-BE49-F238E27FC236}">
                <a16:creationId xmlns:a16="http://schemas.microsoft.com/office/drawing/2014/main" id="{C1B222AA-2BD0-9645-8E0C-7F0619A34E87}"/>
              </a:ext>
            </a:extLst>
          </p:cNvPr>
          <p:cNvSpPr>
            <a:spLocks noGrp="1"/>
          </p:cNvSpPr>
          <p:nvPr>
            <p:ph type="body" sz="quarter" idx="20" hasCustomPrompt="1"/>
          </p:nvPr>
        </p:nvSpPr>
        <p:spPr>
          <a:xfrm>
            <a:off x="4235217" y="3091158"/>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26" name="Text Placeholder 4">
            <a:extLst>
              <a:ext uri="{FF2B5EF4-FFF2-40B4-BE49-F238E27FC236}">
                <a16:creationId xmlns:a16="http://schemas.microsoft.com/office/drawing/2014/main" id="{4E88DF20-EDA5-5C46-8606-6F992A2642FA}"/>
              </a:ext>
            </a:extLst>
          </p:cNvPr>
          <p:cNvSpPr>
            <a:spLocks noGrp="1"/>
          </p:cNvSpPr>
          <p:nvPr>
            <p:ph type="body" sz="quarter" idx="21" hasCustomPrompt="1"/>
          </p:nvPr>
        </p:nvSpPr>
        <p:spPr>
          <a:xfrm>
            <a:off x="7995740" y="3091159"/>
            <a:ext cx="3197194" cy="364103"/>
          </a:xfrm>
          <a:prstGeom prst="rect">
            <a:avLst/>
          </a:prstGeom>
        </p:spPr>
        <p:txBody>
          <a:bodyPr lIns="0" tIns="45720" rIns="0" bIns="182880"/>
          <a:lstStyle>
            <a:lvl1pPr marL="0" indent="0">
              <a:lnSpc>
                <a:spcPct val="100000"/>
              </a:lnSpc>
              <a:spcBef>
                <a:spcPts val="0"/>
              </a:spcBef>
              <a:spcAft>
                <a:spcPts val="0"/>
              </a:spcAft>
              <a:buNone/>
              <a:defRPr sz="19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32" name="Picture Placeholder 31">
            <a:extLst>
              <a:ext uri="{FF2B5EF4-FFF2-40B4-BE49-F238E27FC236}">
                <a16:creationId xmlns:a16="http://schemas.microsoft.com/office/drawing/2014/main" id="{67AB5D86-97F7-2243-9E64-90CEB344C6DA}"/>
              </a:ext>
            </a:extLst>
          </p:cNvPr>
          <p:cNvSpPr>
            <a:spLocks noGrp="1"/>
          </p:cNvSpPr>
          <p:nvPr>
            <p:ph type="pic" sz="quarter" idx="22" hasCustomPrompt="1"/>
          </p:nvPr>
        </p:nvSpPr>
        <p:spPr>
          <a:xfrm>
            <a:off x="474695"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5" name="Picture Placeholder 31">
            <a:extLst>
              <a:ext uri="{FF2B5EF4-FFF2-40B4-BE49-F238E27FC236}">
                <a16:creationId xmlns:a16="http://schemas.microsoft.com/office/drawing/2014/main" id="{A307F6CC-54EB-6342-8C09-7B6301E4003A}"/>
              </a:ext>
            </a:extLst>
          </p:cNvPr>
          <p:cNvSpPr>
            <a:spLocks noGrp="1"/>
          </p:cNvSpPr>
          <p:nvPr>
            <p:ph type="pic" sz="quarter" idx="23" hasCustomPrompt="1"/>
          </p:nvPr>
        </p:nvSpPr>
        <p:spPr>
          <a:xfrm>
            <a:off x="4235218"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36" name="Picture Placeholder 31">
            <a:extLst>
              <a:ext uri="{FF2B5EF4-FFF2-40B4-BE49-F238E27FC236}">
                <a16:creationId xmlns:a16="http://schemas.microsoft.com/office/drawing/2014/main" id="{BB9C8DA2-494F-F64E-A855-0E738AB7B81E}"/>
              </a:ext>
            </a:extLst>
          </p:cNvPr>
          <p:cNvSpPr>
            <a:spLocks noGrp="1"/>
          </p:cNvSpPr>
          <p:nvPr>
            <p:ph type="pic" sz="quarter" idx="24" hasCustomPrompt="1"/>
          </p:nvPr>
        </p:nvSpPr>
        <p:spPr>
          <a:xfrm>
            <a:off x="7995740" y="1689389"/>
            <a:ext cx="1927543" cy="1203196"/>
          </a:xfrm>
          <a:prstGeom prst="rect">
            <a:avLst/>
          </a:prstGeom>
        </p:spPr>
        <p:txBody>
          <a:bodyPr/>
          <a:lstStyle>
            <a:lvl1pPr marL="0" marR="0" indent="0" algn="l" defTabSz="914126" rtl="0" eaLnBrk="1" fontAlgn="auto" latinLnBrk="0" hangingPunct="1">
              <a:lnSpc>
                <a:spcPct val="90000"/>
              </a:lnSpc>
              <a:spcBef>
                <a:spcPts val="1000"/>
              </a:spcBef>
              <a:spcAft>
                <a:spcPts val="0"/>
              </a:spcAft>
              <a:buClrTx/>
              <a:buSzTx/>
              <a:buFontTx/>
              <a:buNone/>
              <a:tabLst/>
              <a:defRPr sz="1600" b="0" i="0">
                <a:latin typeface="UniversNext for MORNPC Cn" panose="020B0506030202020203" pitchFamily="34" charset="77"/>
              </a:defRPr>
            </a:lvl1pPr>
          </a:lstStyle>
          <a:p>
            <a:pPr marL="228531" marR="0" lvl="0" indent="-228531"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&lt; Place image here, left aligned with the text below &gt;</a:t>
            </a:r>
          </a:p>
          <a:p>
            <a:endParaRPr lang="en-US"/>
          </a:p>
        </p:txBody>
      </p:sp>
      <p:sp>
        <p:nvSpPr>
          <p:cNvPr id="16" name="Text Placeholder 4">
            <a:extLst>
              <a:ext uri="{FF2B5EF4-FFF2-40B4-BE49-F238E27FC236}">
                <a16:creationId xmlns:a16="http://schemas.microsoft.com/office/drawing/2014/main" id="{63A2A26F-ACE3-2C41-A1B0-6146B9C44098}"/>
              </a:ext>
            </a:extLst>
          </p:cNvPr>
          <p:cNvSpPr>
            <a:spLocks noGrp="1"/>
          </p:cNvSpPr>
          <p:nvPr>
            <p:ph type="body" sz="quarter" idx="25"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15" name="Text Placeholder 4">
            <a:extLst>
              <a:ext uri="{FF2B5EF4-FFF2-40B4-BE49-F238E27FC236}">
                <a16:creationId xmlns:a16="http://schemas.microsoft.com/office/drawing/2014/main" id="{9200CA25-2EB6-C546-B8A5-29C8637E1574}"/>
              </a:ext>
            </a:extLst>
          </p:cNvPr>
          <p:cNvSpPr>
            <a:spLocks noGrp="1"/>
          </p:cNvSpPr>
          <p:nvPr>
            <p:ph type="body" sz="quarter" idx="17" hasCustomPrompt="1"/>
          </p:nvPr>
        </p:nvSpPr>
        <p:spPr>
          <a:xfrm>
            <a:off x="474695" y="1016458"/>
            <a:ext cx="10718239" cy="447929"/>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p:txBody>
      </p:sp>
      <p:sp>
        <p:nvSpPr>
          <p:cNvPr id="17" name="Text Placeholder 4">
            <a:extLst>
              <a:ext uri="{FF2B5EF4-FFF2-40B4-BE49-F238E27FC236}">
                <a16:creationId xmlns:a16="http://schemas.microsoft.com/office/drawing/2014/main" id="{C6E8022B-1A8B-2E49-B436-79782AF71B9B}"/>
              </a:ext>
            </a:extLst>
          </p:cNvPr>
          <p:cNvSpPr>
            <a:spLocks noGrp="1"/>
          </p:cNvSpPr>
          <p:nvPr>
            <p:ph type="body" sz="quarter" idx="26" hasCustomPrompt="1"/>
          </p:nvPr>
        </p:nvSpPr>
        <p:spPr>
          <a:xfrm>
            <a:off x="474695"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8" name="Text Placeholder 4">
            <a:extLst>
              <a:ext uri="{FF2B5EF4-FFF2-40B4-BE49-F238E27FC236}">
                <a16:creationId xmlns:a16="http://schemas.microsoft.com/office/drawing/2014/main" id="{8FC2E49C-6804-0B4F-94E3-86080C2809AE}"/>
              </a:ext>
            </a:extLst>
          </p:cNvPr>
          <p:cNvSpPr>
            <a:spLocks noGrp="1"/>
          </p:cNvSpPr>
          <p:nvPr>
            <p:ph type="body" sz="quarter" idx="27" hasCustomPrompt="1"/>
          </p:nvPr>
        </p:nvSpPr>
        <p:spPr>
          <a:xfrm>
            <a:off x="4235216"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19" name="Text Placeholder 4">
            <a:extLst>
              <a:ext uri="{FF2B5EF4-FFF2-40B4-BE49-F238E27FC236}">
                <a16:creationId xmlns:a16="http://schemas.microsoft.com/office/drawing/2014/main" id="{D311BDD5-5B98-E647-AD7A-F5117CCF57EB}"/>
              </a:ext>
            </a:extLst>
          </p:cNvPr>
          <p:cNvSpPr>
            <a:spLocks noGrp="1"/>
          </p:cNvSpPr>
          <p:nvPr>
            <p:ph type="body" sz="quarter" idx="28" hasCustomPrompt="1"/>
          </p:nvPr>
        </p:nvSpPr>
        <p:spPr>
          <a:xfrm>
            <a:off x="7995740" y="3631001"/>
            <a:ext cx="3197194" cy="2109802"/>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9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&lt; Bullets can be deleted and replaced with a brief paragraph &gt;</a:t>
            </a:r>
          </a:p>
        </p:txBody>
      </p:sp>
      <p:sp>
        <p:nvSpPr>
          <p:cNvPr id="23" name="TextBox 22">
            <a:extLst>
              <a:ext uri="{FF2B5EF4-FFF2-40B4-BE49-F238E27FC236}">
                <a16:creationId xmlns:a16="http://schemas.microsoft.com/office/drawing/2014/main" id="{8A9CE9BF-95A7-E645-BE11-817A0144C9E2}"/>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24" name="Text Placeholder 4">
            <a:extLst>
              <a:ext uri="{FF2B5EF4-FFF2-40B4-BE49-F238E27FC236}">
                <a16:creationId xmlns:a16="http://schemas.microsoft.com/office/drawing/2014/main" id="{7FA3634D-E9E9-584A-8140-D6724C297842}"/>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Tree>
    <p:extLst>
      <p:ext uri="{BB962C8B-B14F-4D97-AF65-F5344CB8AC3E}">
        <p14:creationId xmlns:p14="http://schemas.microsoft.com/office/powerpoint/2010/main" val="26053325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2_1/2 Container_V2">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7"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6"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1" y="2743178"/>
            <a:ext cx="5395346" cy="3240181"/>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4" y="2743178"/>
            <a:ext cx="5311418" cy="3240181"/>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5" name="TextBox 14">
            <a:extLst>
              <a:ext uri="{FF2B5EF4-FFF2-40B4-BE49-F238E27FC236}">
                <a16:creationId xmlns:a16="http://schemas.microsoft.com/office/drawing/2014/main" id="{CB551480-2219-BA49-AE59-C7CB29F43054}"/>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6" name="Text Placeholder 4">
            <a:extLst>
              <a:ext uri="{FF2B5EF4-FFF2-40B4-BE49-F238E27FC236}">
                <a16:creationId xmlns:a16="http://schemas.microsoft.com/office/drawing/2014/main" id="{35AB1B88-2FF8-8347-9D65-1ECDFF85DC8A}"/>
              </a:ext>
            </a:extLst>
          </p:cNvPr>
          <p:cNvSpPr>
            <a:spLocks noGrp="1"/>
          </p:cNvSpPr>
          <p:nvPr>
            <p:ph type="body" sz="quarter" idx="19"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4" y="2207916"/>
            <a:ext cx="5311417"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1" y="2207916"/>
            <a:ext cx="5395345"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39140842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2_2/3 Container_V1b">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BA045C9F-94F8-A14C-B043-5B88572C67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0"/>
            <a:ext cx="7743915" cy="4218084"/>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5" name="Rounded Rectangle 4">
            <a:extLst>
              <a:ext uri="{FF2B5EF4-FFF2-40B4-BE49-F238E27FC236}">
                <a16:creationId xmlns:a16="http://schemas.microsoft.com/office/drawing/2014/main" id="{1D4FC071-8900-9C4F-8187-E4B6D9C87311}"/>
              </a:ext>
            </a:extLst>
          </p:cNvPr>
          <p:cNvSpPr/>
          <p:nvPr userDrawn="1"/>
        </p:nvSpPr>
        <p:spPr>
          <a:xfrm>
            <a:off x="8229600" y="2042700"/>
            <a:ext cx="3662002" cy="4218084"/>
          </a:xfrm>
          <a:prstGeom prst="roundRect">
            <a:avLst>
              <a:gd name="adj" fmla="val 3316"/>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E3A2086C-587E-2446-AB17-59E385E0FE8A}"/>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3" name="Text Placeholder 4">
            <a:extLst>
              <a:ext uri="{FF2B5EF4-FFF2-40B4-BE49-F238E27FC236}">
                <a16:creationId xmlns:a16="http://schemas.microsoft.com/office/drawing/2014/main" id="{C89CB1A3-BB94-354E-9C7D-20804D5DFA38}"/>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sp>
        <p:nvSpPr>
          <p:cNvPr id="18" name="Text Placeholder 4">
            <a:extLst>
              <a:ext uri="{FF2B5EF4-FFF2-40B4-BE49-F238E27FC236}">
                <a16:creationId xmlns:a16="http://schemas.microsoft.com/office/drawing/2014/main" id="{9C776E30-B88A-824B-A1AE-7BB8B4EFA775}"/>
              </a:ext>
            </a:extLst>
          </p:cNvPr>
          <p:cNvSpPr>
            <a:spLocks noGrp="1"/>
          </p:cNvSpPr>
          <p:nvPr>
            <p:ph type="body" sz="quarter" idx="19" hasCustomPrompt="1"/>
          </p:nvPr>
        </p:nvSpPr>
        <p:spPr>
          <a:xfrm>
            <a:off x="8461102" y="2797100"/>
            <a:ext cx="3206180" cy="3254380"/>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9" name="Text Placeholder 4">
            <a:extLst>
              <a:ext uri="{FF2B5EF4-FFF2-40B4-BE49-F238E27FC236}">
                <a16:creationId xmlns:a16="http://schemas.microsoft.com/office/drawing/2014/main" id="{2837B45E-F61E-6643-B942-16E066A213C1}"/>
              </a:ext>
            </a:extLst>
          </p:cNvPr>
          <p:cNvSpPr>
            <a:spLocks noGrp="1"/>
          </p:cNvSpPr>
          <p:nvPr>
            <p:ph type="body" sz="quarter" idx="15" hasCustomPrompt="1"/>
          </p:nvPr>
        </p:nvSpPr>
        <p:spPr>
          <a:xfrm>
            <a:off x="8461101" y="2208962"/>
            <a:ext cx="3206180" cy="434319"/>
          </a:xfrm>
          <a:prstGeom prst="rect">
            <a:avLst/>
          </a:prstGeom>
        </p:spPr>
        <p:txBody>
          <a:bodyPr lIns="0" tIns="45720" rIns="0" bIns="182880"/>
          <a:lstStyle>
            <a:lvl1pPr marL="0" indent="0">
              <a:lnSpc>
                <a:spcPct val="100000"/>
              </a:lnSpc>
              <a:spcBef>
                <a:spcPts val="0"/>
              </a:spcBef>
              <a:spcAft>
                <a:spcPts val="0"/>
              </a:spcAft>
              <a:buNone/>
              <a:defRPr sz="22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&gt;</a:t>
            </a:r>
          </a:p>
        </p:txBody>
      </p:sp>
    </p:spTree>
    <p:extLst>
      <p:ext uri="{BB962C8B-B14F-4D97-AF65-F5344CB8AC3E}">
        <p14:creationId xmlns:p14="http://schemas.microsoft.com/office/powerpoint/2010/main" val="31863341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2_Single Box_V2">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2042702"/>
            <a:ext cx="11555936" cy="421808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2"/>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5" y="471082"/>
            <a:ext cx="10718239" cy="545374"/>
          </a:xfrm>
          <a:prstGeom prst="rect">
            <a:avLst/>
          </a:prstGeom>
        </p:spPr>
        <p:txBody>
          <a:bodyPr lIns="0" tIns="45720" rIns="0" bIns="182880"/>
          <a:lstStyle>
            <a:lvl1pPr marL="0" indent="0">
              <a:lnSpc>
                <a:spcPct val="100000"/>
              </a:lnSpc>
              <a:spcBef>
                <a:spcPts val="0"/>
              </a:spcBef>
              <a:spcAft>
                <a:spcPts val="0"/>
              </a:spcAft>
              <a:buNone/>
              <a:defRPr sz="2799"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5" y="1117400"/>
            <a:ext cx="10718239" cy="824356"/>
          </a:xfrm>
          <a:prstGeom prst="rect">
            <a:avLst/>
          </a:prstGeom>
        </p:spPr>
        <p:txBody>
          <a:bodyPr lIns="0" tIns="45720" rIns="0" bIns="182880"/>
          <a:lstStyle>
            <a:lvl1pPr marL="0" marR="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sz="2299"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Supporting sub-text describing the page &gt;</a:t>
            </a:r>
          </a:p>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4" y="6414606"/>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Disclaimer text &gt;</a:t>
            </a:r>
          </a:p>
        </p:txBody>
      </p:sp>
      <p:pic>
        <p:nvPicPr>
          <p:cNvPr id="2" name="Picture 1">
            <a:extLst>
              <a:ext uri="{FF2B5EF4-FFF2-40B4-BE49-F238E27FC236}">
                <a16:creationId xmlns:a16="http://schemas.microsoft.com/office/drawing/2014/main" id="{306D0B14-9BCD-E45A-2FA8-4AA810A4E48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6632" y="6397311"/>
            <a:ext cx="1353958" cy="311077"/>
          </a:xfrm>
          <a:prstGeom prst="rect">
            <a:avLst/>
          </a:prstGeom>
        </p:spPr>
      </p:pic>
    </p:spTree>
    <p:extLst>
      <p:ext uri="{BB962C8B-B14F-4D97-AF65-F5344CB8AC3E}">
        <p14:creationId xmlns:p14="http://schemas.microsoft.com/office/powerpoint/2010/main" val="418303117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633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_Presentation Title_V1_Empty">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C8AD825-9B37-13CF-5117-91E8558793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0944" y="2320"/>
            <a:ext cx="6017195" cy="7043249"/>
          </a:xfrm>
          <a:prstGeom prst="rect">
            <a:avLst/>
          </a:prstGeom>
        </p:spPr>
      </p:pic>
      <p:pic>
        <p:nvPicPr>
          <p:cNvPr id="4" name="Picture 1">
            <a:extLst>
              <a:ext uri="{FF2B5EF4-FFF2-40B4-BE49-F238E27FC236}">
                <a16:creationId xmlns:a16="http://schemas.microsoft.com/office/drawing/2014/main" id="{85D86460-3F4C-3E08-9D9A-6E9BB0EF249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941983"/>
            <a:ext cx="1982015" cy="455495"/>
          </a:xfrm>
          <a:prstGeom prst="rect">
            <a:avLst/>
          </a:prstGeom>
        </p:spPr>
      </p:pic>
      <p:sp>
        <p:nvSpPr>
          <p:cNvPr id="5" name="TextBox 4">
            <a:extLst>
              <a:ext uri="{FF2B5EF4-FFF2-40B4-BE49-F238E27FC236}">
                <a16:creationId xmlns:a16="http://schemas.microsoft.com/office/drawing/2014/main" id="{83064421-EDFA-7943-C6BA-15CB1DCDC605}"/>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6" name="Text Placeholder 15">
            <a:extLst>
              <a:ext uri="{FF2B5EF4-FFF2-40B4-BE49-F238E27FC236}">
                <a16:creationId xmlns:a16="http://schemas.microsoft.com/office/drawing/2014/main" id="{8CF66261-AE68-A5BB-D459-4BE54391E145}"/>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EC0EBAB7-7A71-5662-4694-89741006CEC3}"/>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sp>
        <p:nvSpPr>
          <p:cNvPr id="19" name="Picture Placeholder 47">
            <a:extLst>
              <a:ext uri="{FF2B5EF4-FFF2-40B4-BE49-F238E27FC236}">
                <a16:creationId xmlns:a16="http://schemas.microsoft.com/office/drawing/2014/main" id="{39938886-9AB1-189A-94CA-A492EFC221D5}"/>
              </a:ext>
            </a:extLst>
          </p:cNvPr>
          <p:cNvSpPr>
            <a:spLocks noGrp="1"/>
          </p:cNvSpPr>
          <p:nvPr>
            <p:ph type="pic" sz="quarter" idx="17"/>
          </p:nvPr>
        </p:nvSpPr>
        <p:spPr>
          <a:xfrm>
            <a:off x="7279404" y="1158809"/>
            <a:ext cx="4546094" cy="4540383"/>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21" name="Title 9">
            <a:extLst>
              <a:ext uri="{FF2B5EF4-FFF2-40B4-BE49-F238E27FC236}">
                <a16:creationId xmlns:a16="http://schemas.microsoft.com/office/drawing/2014/main" id="{024A09B0-460F-3866-9FD0-BDA4028C8C86}"/>
              </a:ext>
            </a:extLst>
          </p:cNvPr>
          <p:cNvSpPr>
            <a:spLocks noGrp="1"/>
          </p:cNvSpPr>
          <p:nvPr>
            <p:ph type="title" hasCustomPrompt="1"/>
          </p:nvPr>
        </p:nvSpPr>
        <p:spPr>
          <a:xfrm>
            <a:off x="761998" y="1486637"/>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22" name="Text Placeholder 4">
            <a:extLst>
              <a:ext uri="{FF2B5EF4-FFF2-40B4-BE49-F238E27FC236}">
                <a16:creationId xmlns:a16="http://schemas.microsoft.com/office/drawing/2014/main" id="{C12B0524-F354-E0B8-5472-3E1C6CB340D5}"/>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4244666177"/>
      </p:ext>
    </p:extLst>
  </p:cSld>
  <p:clrMapOvr>
    <a:masterClrMapping/>
  </p:clrMapOvr>
  <p:extLst>
    <p:ext uri="{DCECCB84-F9BA-43D5-87BE-67443E8EF086}">
      <p15:sldGuideLst xmlns:p15="http://schemas.microsoft.com/office/powerpoint/2012/main"/>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_Presentation Title_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16F71-3750-DF7D-C7BC-26300406FA5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39225"/>
          <a:stretch/>
        </p:blipFill>
        <p:spPr>
          <a:xfrm>
            <a:off x="6373379" y="1295753"/>
            <a:ext cx="5818621" cy="4238446"/>
          </a:xfrm>
          <a:prstGeom prst="rect">
            <a:avLst/>
          </a:prstGeom>
        </p:spPr>
      </p:pic>
      <p:sp>
        <p:nvSpPr>
          <p:cNvPr id="4" name="TextBox 3">
            <a:extLst>
              <a:ext uri="{FF2B5EF4-FFF2-40B4-BE49-F238E27FC236}">
                <a16:creationId xmlns:a16="http://schemas.microsoft.com/office/drawing/2014/main" id="{49BA9204-5822-984E-1A6A-0EFAD5825E20}"/>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5" name="Text Placeholder 15">
            <a:extLst>
              <a:ext uri="{FF2B5EF4-FFF2-40B4-BE49-F238E27FC236}">
                <a16:creationId xmlns:a16="http://schemas.microsoft.com/office/drawing/2014/main" id="{F2DC8CC7-1AB8-5DC1-C3D9-F93B235FF341}"/>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373848F7-84BB-F236-AA83-D02CB830EBFE}"/>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11" name="Picture 1">
            <a:extLst>
              <a:ext uri="{FF2B5EF4-FFF2-40B4-BE49-F238E27FC236}">
                <a16:creationId xmlns:a16="http://schemas.microsoft.com/office/drawing/2014/main" id="{3D5B8717-D46D-86A6-E58B-1081806C26B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72739" y="2077757"/>
            <a:ext cx="1982015" cy="455495"/>
          </a:xfrm>
          <a:prstGeom prst="rect">
            <a:avLst/>
          </a:prstGeom>
        </p:spPr>
      </p:pic>
      <p:sp>
        <p:nvSpPr>
          <p:cNvPr id="12" name="Title 9">
            <a:extLst>
              <a:ext uri="{FF2B5EF4-FFF2-40B4-BE49-F238E27FC236}">
                <a16:creationId xmlns:a16="http://schemas.microsoft.com/office/drawing/2014/main" id="{17ED2424-F31A-CEC7-9942-90C99E8C32D4}"/>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15" name="Text Placeholder 4">
            <a:extLst>
              <a:ext uri="{FF2B5EF4-FFF2-40B4-BE49-F238E27FC236}">
                <a16:creationId xmlns:a16="http://schemas.microsoft.com/office/drawing/2014/main" id="{6059679C-A32C-959C-3C09-C6E7F969F50F}"/>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156752495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_Presentation Title_V3">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84C3C61-E237-F5A1-7A34-72EA11AAA7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99785" y="2044112"/>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268530" y="2044113"/>
            <a:ext cx="3260432" cy="3256335"/>
          </a:xfrm>
          <a:prstGeom prst="ellipse">
            <a:avLst/>
          </a:prstGeom>
        </p:spPr>
      </p:pic>
      <p:pic>
        <p:nvPicPr>
          <p:cNvPr id="3" name="Picture 1">
            <a:extLst>
              <a:ext uri="{FF2B5EF4-FFF2-40B4-BE49-F238E27FC236}">
                <a16:creationId xmlns:a16="http://schemas.microsoft.com/office/drawing/2014/main" id="{38F057D3-0B06-956E-7992-404A29A0C62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72739" y="2077757"/>
            <a:ext cx="1982015" cy="455495"/>
          </a:xfrm>
          <a:prstGeom prst="rect">
            <a:avLst/>
          </a:prstGeom>
        </p:spPr>
      </p:pic>
      <p:sp>
        <p:nvSpPr>
          <p:cNvPr id="4" name="Title 9">
            <a:extLst>
              <a:ext uri="{FF2B5EF4-FFF2-40B4-BE49-F238E27FC236}">
                <a16:creationId xmlns:a16="http://schemas.microsoft.com/office/drawing/2014/main" id="{6370CBD4-2FF3-EED5-EF6D-D198FA0B0540}"/>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5" name="Text Placeholder 4">
            <a:extLst>
              <a:ext uri="{FF2B5EF4-FFF2-40B4-BE49-F238E27FC236}">
                <a16:creationId xmlns:a16="http://schemas.microsoft.com/office/drawing/2014/main" id="{A7D2FDED-7BBB-7847-C548-65093202A040}"/>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6" name="TextBox 5">
            <a:extLst>
              <a:ext uri="{FF2B5EF4-FFF2-40B4-BE49-F238E27FC236}">
                <a16:creationId xmlns:a16="http://schemas.microsoft.com/office/drawing/2014/main" id="{3203F73F-7DAD-810C-34C2-9340D1C82679}"/>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7" name="Text Placeholder 15">
            <a:extLst>
              <a:ext uri="{FF2B5EF4-FFF2-40B4-BE49-F238E27FC236}">
                <a16:creationId xmlns:a16="http://schemas.microsoft.com/office/drawing/2014/main" id="{16B34CBB-3B06-C0F7-B7D7-CAF050CC56A2}"/>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21F90DD6-C764-34E1-6D23-BFED23463E9C}"/>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spTree>
    <p:extLst>
      <p:ext uri="{BB962C8B-B14F-4D97-AF65-F5344CB8AC3E}">
        <p14:creationId xmlns:p14="http://schemas.microsoft.com/office/powerpoint/2010/main" val="398041260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_Presentation Title_V3_Empt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A74C2AC-BD97-0868-105C-B84AF5E994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5"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3" name="Picture 1">
            <a:extLst>
              <a:ext uri="{FF2B5EF4-FFF2-40B4-BE49-F238E27FC236}">
                <a16:creationId xmlns:a16="http://schemas.microsoft.com/office/drawing/2014/main" id="{F9FAA3FE-E13B-CBD4-9E6D-D7953E7B335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4" name="Title 9">
            <a:extLst>
              <a:ext uri="{FF2B5EF4-FFF2-40B4-BE49-F238E27FC236}">
                <a16:creationId xmlns:a16="http://schemas.microsoft.com/office/drawing/2014/main" id="{A66ADDBA-F118-E16D-E7A7-A6921E0D5103}"/>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5" name="Text Placeholder 4">
            <a:extLst>
              <a:ext uri="{FF2B5EF4-FFF2-40B4-BE49-F238E27FC236}">
                <a16:creationId xmlns:a16="http://schemas.microsoft.com/office/drawing/2014/main" id="{5A76C9F9-0BBA-DDCF-1F93-85E7F0F18658}"/>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6" name="TextBox 5">
            <a:extLst>
              <a:ext uri="{FF2B5EF4-FFF2-40B4-BE49-F238E27FC236}">
                <a16:creationId xmlns:a16="http://schemas.microsoft.com/office/drawing/2014/main" id="{CB62F59C-7B85-E948-5557-FEDF3E9CDEDA}"/>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7" name="Text Placeholder 15">
            <a:extLst>
              <a:ext uri="{FF2B5EF4-FFF2-40B4-BE49-F238E27FC236}">
                <a16:creationId xmlns:a16="http://schemas.microsoft.com/office/drawing/2014/main" id="{4275A57C-BFC2-20E6-2698-F302B0A23C55}"/>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739FCE7D-770A-10A8-A154-58F38AB98BB4}"/>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spTree>
    <p:extLst>
      <p:ext uri="{BB962C8B-B14F-4D97-AF65-F5344CB8AC3E}">
        <p14:creationId xmlns:p14="http://schemas.microsoft.com/office/powerpoint/2010/main" val="312071122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_Presentation Title_V4">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AEBD7078-1841-95DB-013A-5BE949C2E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003276" y="803418"/>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18376" y="2596180"/>
            <a:ext cx="2342015" cy="2343470"/>
          </a:xfrm>
          <a:prstGeom prst="ellipse">
            <a:avLst/>
          </a:prstGeom>
        </p:spPr>
      </p:pic>
      <p:pic>
        <p:nvPicPr>
          <p:cNvPr id="2" name="Picture 1">
            <a:extLst>
              <a:ext uri="{FF2B5EF4-FFF2-40B4-BE49-F238E27FC236}">
                <a16:creationId xmlns:a16="http://schemas.microsoft.com/office/drawing/2014/main" id="{FF4FDFCD-A3CB-215C-C687-E99CA92B4D1A}"/>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72740" y="2748066"/>
            <a:ext cx="1982015" cy="455495"/>
          </a:xfrm>
          <a:prstGeom prst="rect">
            <a:avLst/>
          </a:prstGeom>
        </p:spPr>
      </p:pic>
      <p:sp>
        <p:nvSpPr>
          <p:cNvPr id="5" name="Title 9">
            <a:extLst>
              <a:ext uri="{FF2B5EF4-FFF2-40B4-BE49-F238E27FC236}">
                <a16:creationId xmlns:a16="http://schemas.microsoft.com/office/drawing/2014/main" id="{CC6BA313-F971-6D31-AC76-91065F8BB4FB}"/>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6" name="Text Placeholder 4">
            <a:extLst>
              <a:ext uri="{FF2B5EF4-FFF2-40B4-BE49-F238E27FC236}">
                <a16:creationId xmlns:a16="http://schemas.microsoft.com/office/drawing/2014/main" id="{22422857-4D02-6694-C700-3893FAFE5C5E}"/>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3" name="TextBox 12">
            <a:extLst>
              <a:ext uri="{FF2B5EF4-FFF2-40B4-BE49-F238E27FC236}">
                <a16:creationId xmlns:a16="http://schemas.microsoft.com/office/drawing/2014/main" id="{CFC902F5-8B71-C54C-C170-AF382EB71C83}"/>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F0E9665F-84AF-DFF1-2230-E80B54E916AF}"/>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15" name="Text Placeholder 15">
            <a:extLst>
              <a:ext uri="{FF2B5EF4-FFF2-40B4-BE49-F238E27FC236}">
                <a16:creationId xmlns:a16="http://schemas.microsoft.com/office/drawing/2014/main" id="{1253916C-42D8-F501-B4A3-6A4E0FFDFF0F}"/>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7" name="Picture 6">
            <a:extLst>
              <a:ext uri="{FF2B5EF4-FFF2-40B4-BE49-F238E27FC236}">
                <a16:creationId xmlns:a16="http://schemas.microsoft.com/office/drawing/2014/main" id="{336F1066-CF69-0152-0D22-0677B6257382}"/>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5990069" y="300458"/>
            <a:ext cx="3800836" cy="3799428"/>
          </a:xfrm>
          <a:prstGeom prst="ellipse">
            <a:avLst/>
          </a:prstGeom>
        </p:spPr>
      </p:pic>
    </p:spTree>
    <p:extLst>
      <p:ext uri="{BB962C8B-B14F-4D97-AF65-F5344CB8AC3E}">
        <p14:creationId xmlns:p14="http://schemas.microsoft.com/office/powerpoint/2010/main" val="3861467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esentation Title_V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16F71-3750-DF7D-C7BC-26300406FA5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39225"/>
          <a:stretch/>
        </p:blipFill>
        <p:spPr>
          <a:xfrm>
            <a:off x="6373379" y="1295753"/>
            <a:ext cx="5818621" cy="4238446"/>
          </a:xfrm>
          <a:prstGeom prst="rect">
            <a:avLst/>
          </a:prstGeom>
        </p:spPr>
      </p:pic>
      <p:sp>
        <p:nvSpPr>
          <p:cNvPr id="4" name="TextBox 3">
            <a:extLst>
              <a:ext uri="{FF2B5EF4-FFF2-40B4-BE49-F238E27FC236}">
                <a16:creationId xmlns:a16="http://schemas.microsoft.com/office/drawing/2014/main" id="{49BA9204-5822-984E-1A6A-0EFAD5825E20}"/>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5" name="Text Placeholder 15">
            <a:extLst>
              <a:ext uri="{FF2B5EF4-FFF2-40B4-BE49-F238E27FC236}">
                <a16:creationId xmlns:a16="http://schemas.microsoft.com/office/drawing/2014/main" id="{F2DC8CC7-1AB8-5DC1-C3D9-F93B235FF341}"/>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373848F7-84BB-F236-AA83-D02CB830EBFE}"/>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11" name="Picture 1">
            <a:extLst>
              <a:ext uri="{FF2B5EF4-FFF2-40B4-BE49-F238E27FC236}">
                <a16:creationId xmlns:a16="http://schemas.microsoft.com/office/drawing/2014/main" id="{3D5B8717-D46D-86A6-E58B-1081806C26B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72739" y="2077757"/>
            <a:ext cx="1982015" cy="455495"/>
          </a:xfrm>
          <a:prstGeom prst="rect">
            <a:avLst/>
          </a:prstGeom>
        </p:spPr>
      </p:pic>
      <p:sp>
        <p:nvSpPr>
          <p:cNvPr id="12" name="Title 9">
            <a:extLst>
              <a:ext uri="{FF2B5EF4-FFF2-40B4-BE49-F238E27FC236}">
                <a16:creationId xmlns:a16="http://schemas.microsoft.com/office/drawing/2014/main" id="{17ED2424-F31A-CEC7-9942-90C99E8C32D4}"/>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15" name="Text Placeholder 4">
            <a:extLst>
              <a:ext uri="{FF2B5EF4-FFF2-40B4-BE49-F238E27FC236}">
                <a16:creationId xmlns:a16="http://schemas.microsoft.com/office/drawing/2014/main" id="{6059679C-A32C-959C-3C09-C6E7F969F50F}"/>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Tree>
    <p:extLst>
      <p:ext uri="{BB962C8B-B14F-4D97-AF65-F5344CB8AC3E}">
        <p14:creationId xmlns:p14="http://schemas.microsoft.com/office/powerpoint/2010/main" val="224451954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_Presentation Title_V4_Empty">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10E48766-9BEE-6329-5EF3-16823A21A1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2" name="TextBox 1">
            <a:extLst>
              <a:ext uri="{FF2B5EF4-FFF2-40B4-BE49-F238E27FC236}">
                <a16:creationId xmlns:a16="http://schemas.microsoft.com/office/drawing/2014/main" id="{BAC2A552-43B8-2F64-DBA2-A9BDB2C707B7}"/>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76A48C40-73F0-C350-E870-F4995333CC95}"/>
              </a:ext>
            </a:extLst>
          </p:cNvPr>
          <p:cNvSpPr>
            <a:spLocks noGrp="1"/>
          </p:cNvSpPr>
          <p:nvPr>
            <p:ph type="body" sz="quarter" idx="20"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C07191E3-90E9-0511-A5EC-B74CAAE8D206}"/>
              </a:ext>
            </a:extLst>
          </p:cNvPr>
          <p:cNvSpPr>
            <a:spLocks noGrp="1"/>
          </p:cNvSpPr>
          <p:nvPr>
            <p:ph type="body" sz="quarter" idx="21"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5" name="Picture 1">
            <a:extLst>
              <a:ext uri="{FF2B5EF4-FFF2-40B4-BE49-F238E27FC236}">
                <a16:creationId xmlns:a16="http://schemas.microsoft.com/office/drawing/2014/main" id="{EB958051-B4EF-62AB-68AD-018DF6C184B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40" y="2748066"/>
            <a:ext cx="1982015" cy="455495"/>
          </a:xfrm>
          <a:prstGeom prst="rect">
            <a:avLst/>
          </a:prstGeom>
        </p:spPr>
      </p:pic>
      <p:sp>
        <p:nvSpPr>
          <p:cNvPr id="6" name="Title 9">
            <a:extLst>
              <a:ext uri="{FF2B5EF4-FFF2-40B4-BE49-F238E27FC236}">
                <a16:creationId xmlns:a16="http://schemas.microsoft.com/office/drawing/2014/main" id="{45B19B4D-110B-33A4-DDE3-0BEC8847BE8B}"/>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9" name="Text Placeholder 4">
            <a:extLst>
              <a:ext uri="{FF2B5EF4-FFF2-40B4-BE49-F238E27FC236}">
                <a16:creationId xmlns:a16="http://schemas.microsoft.com/office/drawing/2014/main" id="{5CAB66FA-E850-3746-DF76-F8D518E2224A}"/>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4" name="Picture Placeholder 12">
            <a:extLst>
              <a:ext uri="{FF2B5EF4-FFF2-40B4-BE49-F238E27FC236}">
                <a16:creationId xmlns:a16="http://schemas.microsoft.com/office/drawing/2014/main" id="{50F4C038-EA22-74D9-5936-7BD4CBA4DAE1}"/>
              </a:ext>
            </a:extLst>
          </p:cNvPr>
          <p:cNvSpPr>
            <a:spLocks noGrp="1"/>
          </p:cNvSpPr>
          <p:nvPr>
            <p:ph type="pic" sz="quarter" idx="17"/>
          </p:nvPr>
        </p:nvSpPr>
        <p:spPr>
          <a:xfrm>
            <a:off x="5990069" y="302265"/>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5" name="Picture Placeholder 15">
            <a:extLst>
              <a:ext uri="{FF2B5EF4-FFF2-40B4-BE49-F238E27FC236}">
                <a16:creationId xmlns:a16="http://schemas.microsoft.com/office/drawing/2014/main" id="{13F1D6FB-159E-E0B6-DF34-FF9E229F7A30}"/>
              </a:ext>
            </a:extLst>
          </p:cNvPr>
          <p:cNvSpPr>
            <a:spLocks noGrp="1"/>
          </p:cNvSpPr>
          <p:nvPr>
            <p:ph type="pic" sz="quarter" idx="18"/>
          </p:nvPr>
        </p:nvSpPr>
        <p:spPr>
          <a:xfrm>
            <a:off x="10003276" y="803418"/>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8">
            <a:extLst>
              <a:ext uri="{FF2B5EF4-FFF2-40B4-BE49-F238E27FC236}">
                <a16:creationId xmlns:a16="http://schemas.microsoft.com/office/drawing/2014/main" id="{86BC4800-495F-D984-BEB9-1799AF7E9256}"/>
              </a:ext>
            </a:extLst>
          </p:cNvPr>
          <p:cNvSpPr>
            <a:spLocks noGrp="1"/>
          </p:cNvSpPr>
          <p:nvPr>
            <p:ph type="pic" sz="quarter" idx="19"/>
          </p:nvPr>
        </p:nvSpPr>
        <p:spPr>
          <a:xfrm>
            <a:off x="9618375" y="2606739"/>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55977796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_Presentation Title_V5">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9530292D-F234-4B29-9584-B8B0A7C03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sp>
        <p:nvSpPr>
          <p:cNvPr id="2" name="TextBox 1">
            <a:extLst>
              <a:ext uri="{FF2B5EF4-FFF2-40B4-BE49-F238E27FC236}">
                <a16:creationId xmlns:a16="http://schemas.microsoft.com/office/drawing/2014/main" id="{B28331AA-46E8-F6C4-863F-4EC294E8B6E4}"/>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16BB8A6E-FC34-2BF9-148E-C72386AC9007}"/>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38AD0861-761A-4E4E-2C40-56081AE81769}"/>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5" name="Picture 1">
            <a:extLst>
              <a:ext uri="{FF2B5EF4-FFF2-40B4-BE49-F238E27FC236}">
                <a16:creationId xmlns:a16="http://schemas.microsoft.com/office/drawing/2014/main" id="{6DDFB0A2-35AF-EB19-FF8D-1E7EC1CB323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6" name="Title 9">
            <a:extLst>
              <a:ext uri="{FF2B5EF4-FFF2-40B4-BE49-F238E27FC236}">
                <a16:creationId xmlns:a16="http://schemas.microsoft.com/office/drawing/2014/main" id="{0AC383CE-B387-A7E5-00D4-A78990FF9F47}"/>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8" name="Text Placeholder 4">
            <a:extLst>
              <a:ext uri="{FF2B5EF4-FFF2-40B4-BE49-F238E27FC236}">
                <a16:creationId xmlns:a16="http://schemas.microsoft.com/office/drawing/2014/main" id="{65666977-7577-D15F-55CC-29D9C79C00A9}"/>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pic>
        <p:nvPicPr>
          <p:cNvPr id="13" name="Picture 12" descr="A picture containing toy&#10;&#10;Description automatically generated">
            <a:extLst>
              <a:ext uri="{FF2B5EF4-FFF2-40B4-BE49-F238E27FC236}">
                <a16:creationId xmlns:a16="http://schemas.microsoft.com/office/drawing/2014/main" id="{9D9F37CB-D39D-6B58-ABE6-DCBDD6912F7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053621" y="-866468"/>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5" name="Picture 14" descr="A few business people having a discussion&#10;&#10;Description automatically generated with low confidence">
            <a:extLst>
              <a:ext uri="{FF2B5EF4-FFF2-40B4-BE49-F238E27FC236}">
                <a16:creationId xmlns:a16="http://schemas.microsoft.com/office/drawing/2014/main" id="{7BACDFE9-1E6B-4208-9BDE-B661B5DD50D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285101" y="-34711"/>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Tree>
    <p:extLst>
      <p:ext uri="{BB962C8B-B14F-4D97-AF65-F5344CB8AC3E}">
        <p14:creationId xmlns:p14="http://schemas.microsoft.com/office/powerpoint/2010/main" val="398479131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_Presentation Title_V5_Empty">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C78E366A-510A-54E0-E6BA-5CEF8E9FBC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sp>
        <p:nvSpPr>
          <p:cNvPr id="2" name="TextBox 1">
            <a:extLst>
              <a:ext uri="{FF2B5EF4-FFF2-40B4-BE49-F238E27FC236}">
                <a16:creationId xmlns:a16="http://schemas.microsoft.com/office/drawing/2014/main" id="{B0B14CEC-58CC-4DAF-A8F0-D2F0CA6B6A2E}"/>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9953B70E-8090-AF18-8960-67633A25F15D}"/>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F7CDE6C4-9472-2175-90BE-F09D00D34AE7}"/>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5" name="Picture 1">
            <a:extLst>
              <a:ext uri="{FF2B5EF4-FFF2-40B4-BE49-F238E27FC236}">
                <a16:creationId xmlns:a16="http://schemas.microsoft.com/office/drawing/2014/main" id="{0D8CFF4C-2E54-69B3-DB78-1C0D92EAD1F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6" name="Title 9">
            <a:extLst>
              <a:ext uri="{FF2B5EF4-FFF2-40B4-BE49-F238E27FC236}">
                <a16:creationId xmlns:a16="http://schemas.microsoft.com/office/drawing/2014/main" id="{00149AF7-30EB-F65F-E4F0-9E7248C0E541}"/>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8" name="Text Placeholder 4">
            <a:extLst>
              <a:ext uri="{FF2B5EF4-FFF2-40B4-BE49-F238E27FC236}">
                <a16:creationId xmlns:a16="http://schemas.microsoft.com/office/drawing/2014/main" id="{5E433B0F-7DA2-AA79-F2CE-9E42AADF28E1}"/>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27" name="Picture Placeholder 12">
            <a:extLst>
              <a:ext uri="{FF2B5EF4-FFF2-40B4-BE49-F238E27FC236}">
                <a16:creationId xmlns:a16="http://schemas.microsoft.com/office/drawing/2014/main" id="{863E94B7-DF58-9A98-AC1A-4583B4E02570}"/>
              </a:ext>
            </a:extLst>
          </p:cNvPr>
          <p:cNvSpPr>
            <a:spLocks noGrp="1"/>
          </p:cNvSpPr>
          <p:nvPr>
            <p:ph type="pic" sz="quarter" idx="17"/>
          </p:nvPr>
        </p:nvSpPr>
        <p:spPr>
          <a:xfrm>
            <a:off x="6053621" y="-866468"/>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77"/>
              </a:defRPr>
            </a:lvl1pPr>
          </a:lstStyle>
          <a:p>
            <a:r>
              <a:rPr lang="en-US"/>
              <a:t>Click icon to add picture</a:t>
            </a:r>
          </a:p>
        </p:txBody>
      </p:sp>
      <p:sp>
        <p:nvSpPr>
          <p:cNvPr id="28" name="Picture Placeholder 16">
            <a:extLst>
              <a:ext uri="{FF2B5EF4-FFF2-40B4-BE49-F238E27FC236}">
                <a16:creationId xmlns:a16="http://schemas.microsoft.com/office/drawing/2014/main" id="{BC69E9E5-A215-518E-6F67-1FCC899F64AC}"/>
              </a:ext>
            </a:extLst>
          </p:cNvPr>
          <p:cNvSpPr>
            <a:spLocks noGrp="1"/>
          </p:cNvSpPr>
          <p:nvPr>
            <p:ph type="pic" sz="quarter" idx="18"/>
          </p:nvPr>
        </p:nvSpPr>
        <p:spPr>
          <a:xfrm>
            <a:off x="9285101" y="-34711"/>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258721119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Presentation Title_V6_Produc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14CEC-58CC-4DAF-A8F0-D2F0CA6B6A2E}"/>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9953B70E-8090-AF18-8960-67633A25F15D}"/>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F7CDE6C4-9472-2175-90BE-F09D00D34AE7}"/>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7" name="Picture 1">
            <a:extLst>
              <a:ext uri="{FF2B5EF4-FFF2-40B4-BE49-F238E27FC236}">
                <a16:creationId xmlns:a16="http://schemas.microsoft.com/office/drawing/2014/main" id="{911DDF7C-DEBA-5A0B-816E-676E1E9D5A0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39" y="463436"/>
            <a:ext cx="1982015" cy="455495"/>
          </a:xfrm>
          <a:prstGeom prst="rect">
            <a:avLst/>
          </a:prstGeom>
        </p:spPr>
      </p:pic>
      <p:sp>
        <p:nvSpPr>
          <p:cNvPr id="9" name="Title 9">
            <a:extLst>
              <a:ext uri="{FF2B5EF4-FFF2-40B4-BE49-F238E27FC236}">
                <a16:creationId xmlns:a16="http://schemas.microsoft.com/office/drawing/2014/main" id="{3EBC8260-7BAD-B5CB-79CB-645E114F3655}"/>
              </a:ext>
            </a:extLst>
          </p:cNvPr>
          <p:cNvSpPr>
            <a:spLocks noGrp="1"/>
          </p:cNvSpPr>
          <p:nvPr>
            <p:ph type="title" hasCustomPrompt="1"/>
          </p:nvPr>
        </p:nvSpPr>
        <p:spPr>
          <a:xfrm>
            <a:off x="761998" y="1962584"/>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10" name="Text Placeholder 4">
            <a:extLst>
              <a:ext uri="{FF2B5EF4-FFF2-40B4-BE49-F238E27FC236}">
                <a16:creationId xmlns:a16="http://schemas.microsoft.com/office/drawing/2014/main" id="{84DB28EE-2CCB-13C0-D4FA-72ED94135761}"/>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1" name="Text Placeholder 4">
            <a:extLst>
              <a:ext uri="{FF2B5EF4-FFF2-40B4-BE49-F238E27FC236}">
                <a16:creationId xmlns:a16="http://schemas.microsoft.com/office/drawing/2014/main" id="{191256B9-00FC-802B-9108-AECD2B174D47}"/>
              </a:ext>
            </a:extLst>
          </p:cNvPr>
          <p:cNvSpPr>
            <a:spLocks noGrp="1"/>
          </p:cNvSpPr>
          <p:nvPr>
            <p:ph type="body" sz="quarter" idx="21" hasCustomPrompt="1"/>
          </p:nvPr>
        </p:nvSpPr>
        <p:spPr>
          <a:xfrm>
            <a:off x="761998" y="1586073"/>
            <a:ext cx="3893129" cy="246644"/>
          </a:xfrm>
          <a:prstGeom prst="rect">
            <a:avLst/>
          </a:prstGeom>
        </p:spPr>
        <p:txBody>
          <a:bodyPr lIns="91440" tIns="45720" rIns="91440" bIns="45720"/>
          <a:lstStyle>
            <a:lvl1pPr marL="0" indent="0">
              <a:lnSpc>
                <a:spcPct val="100000"/>
              </a:lnSpc>
              <a:spcBef>
                <a:spcPts val="0"/>
              </a:spcBef>
              <a:spcAft>
                <a:spcPts val="0"/>
              </a:spcAft>
              <a:buNone/>
              <a:defRPr sz="1200" b="1" i="0" u="none" cap="all" spc="30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PRODUCT NAME EYEBROW</a:t>
            </a:r>
          </a:p>
        </p:txBody>
      </p:sp>
      <p:pic>
        <p:nvPicPr>
          <p:cNvPr id="16" name="Graphic 15">
            <a:extLst>
              <a:ext uri="{FF2B5EF4-FFF2-40B4-BE49-F238E27FC236}">
                <a16:creationId xmlns:a16="http://schemas.microsoft.com/office/drawing/2014/main" id="{E28C47BF-5B4A-FA3A-C465-CB5C7DB7F3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88118" y="2320"/>
            <a:ext cx="6017195" cy="7043249"/>
          </a:xfrm>
          <a:prstGeom prst="rect">
            <a:avLst/>
          </a:prstGeom>
        </p:spPr>
      </p:pic>
    </p:spTree>
    <p:extLst>
      <p:ext uri="{BB962C8B-B14F-4D97-AF65-F5344CB8AC3E}">
        <p14:creationId xmlns:p14="http://schemas.microsoft.com/office/powerpoint/2010/main" val="63074038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Agenda_3 Topics">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B77CD375-7CB0-2E47-7D36-A3A62884C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8"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1999"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1999"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6"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6"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3"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3"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12" name="Picture 11" descr="A picture containing indoor&#10;&#10;Description automatically generated">
            <a:extLst>
              <a:ext uri="{FF2B5EF4-FFF2-40B4-BE49-F238E27FC236}">
                <a16:creationId xmlns:a16="http://schemas.microsoft.com/office/drawing/2014/main" id="{358510F4-AFFA-C943-9C3D-218B8EE791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34683" y="-2002745"/>
            <a:ext cx="5595319" cy="5589404"/>
          </a:xfrm>
          <a:prstGeom prst="ellipse">
            <a:avLst/>
          </a:prstGeom>
        </p:spPr>
      </p:pic>
      <p:pic>
        <p:nvPicPr>
          <p:cNvPr id="2" name="Picture 1">
            <a:extLst>
              <a:ext uri="{FF2B5EF4-FFF2-40B4-BE49-F238E27FC236}">
                <a16:creationId xmlns:a16="http://schemas.microsoft.com/office/drawing/2014/main" id="{685919DB-1BB0-FC94-C3F7-735A8A7D68D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0F70172-F1FC-9F03-CE89-E9CE4901F1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48829642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Agenda_5 Topics_Vertic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6A6CF3-49B9-9A0F-AB9C-FC8CC06B078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85919DB-1BB0-FC94-C3F7-735A8A7D68D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0F70172-F1FC-9F03-CE89-E9CE4901F1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6" name="Rounded Rectangle 5">
            <a:extLst>
              <a:ext uri="{FF2B5EF4-FFF2-40B4-BE49-F238E27FC236}">
                <a16:creationId xmlns:a16="http://schemas.microsoft.com/office/drawing/2014/main" id="{8B652B48-8BBE-0976-6A92-E047681FEBE9}"/>
              </a:ext>
            </a:extLst>
          </p:cNvPr>
          <p:cNvSpPr/>
          <p:nvPr userDrawn="1"/>
        </p:nvSpPr>
        <p:spPr>
          <a:xfrm>
            <a:off x="3768728" y="5385772"/>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sp>
        <p:nvSpPr>
          <p:cNvPr id="9" name="Rounded Rectangle 8">
            <a:extLst>
              <a:ext uri="{FF2B5EF4-FFF2-40B4-BE49-F238E27FC236}">
                <a16:creationId xmlns:a16="http://schemas.microsoft.com/office/drawing/2014/main" id="{BC0CCD10-55B6-A866-3BD0-C362E188FBC8}"/>
              </a:ext>
            </a:extLst>
          </p:cNvPr>
          <p:cNvSpPr/>
          <p:nvPr userDrawn="1"/>
        </p:nvSpPr>
        <p:spPr>
          <a:xfrm>
            <a:off x="3768728" y="3046492"/>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sp>
        <p:nvSpPr>
          <p:cNvPr id="15" name="Rounded Rectangle 14">
            <a:extLst>
              <a:ext uri="{FF2B5EF4-FFF2-40B4-BE49-F238E27FC236}">
                <a16:creationId xmlns:a16="http://schemas.microsoft.com/office/drawing/2014/main" id="{754AB754-AE02-E7BF-AF1D-9CE0B5E3497E}"/>
              </a:ext>
            </a:extLst>
          </p:cNvPr>
          <p:cNvSpPr/>
          <p:nvPr userDrawn="1"/>
        </p:nvSpPr>
        <p:spPr>
          <a:xfrm>
            <a:off x="3768728" y="1876852"/>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pic>
        <p:nvPicPr>
          <p:cNvPr id="17" name="Picture 16" descr="A picture containing indoor, shoes, feet&#10;&#10;Description automatically generated">
            <a:extLst>
              <a:ext uri="{FF2B5EF4-FFF2-40B4-BE49-F238E27FC236}">
                <a16:creationId xmlns:a16="http://schemas.microsoft.com/office/drawing/2014/main" id="{995D171E-6DBD-3AEE-5A07-CE1C1F71B738}"/>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940269" y="5537015"/>
            <a:ext cx="724447" cy="724447"/>
          </a:xfrm>
          <a:prstGeom prst="ellipse">
            <a:avLst/>
          </a:prstGeom>
          <a:ln>
            <a:solidFill>
              <a:srgbClr val="333333"/>
            </a:solidFill>
          </a:ln>
        </p:spPr>
      </p:pic>
      <p:sp>
        <p:nvSpPr>
          <p:cNvPr id="19" name="Rounded Rectangle 3">
            <a:extLst>
              <a:ext uri="{FF2B5EF4-FFF2-40B4-BE49-F238E27FC236}">
                <a16:creationId xmlns:a16="http://schemas.microsoft.com/office/drawing/2014/main" id="{589CE0B0-7B7C-BE91-D7D4-9306DA9B1B11}"/>
              </a:ext>
            </a:extLst>
          </p:cNvPr>
          <p:cNvSpPr/>
          <p:nvPr userDrawn="1"/>
        </p:nvSpPr>
        <p:spPr>
          <a:xfrm>
            <a:off x="3768728" y="4216133"/>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sp>
        <p:nvSpPr>
          <p:cNvPr id="22" name="Rounded Rectangle 21">
            <a:extLst>
              <a:ext uri="{FF2B5EF4-FFF2-40B4-BE49-F238E27FC236}">
                <a16:creationId xmlns:a16="http://schemas.microsoft.com/office/drawing/2014/main" id="{C7DC91D6-5A2B-2B43-6D85-8E617A155E62}"/>
              </a:ext>
            </a:extLst>
          </p:cNvPr>
          <p:cNvSpPr/>
          <p:nvPr userDrawn="1"/>
        </p:nvSpPr>
        <p:spPr>
          <a:xfrm>
            <a:off x="3768728" y="712266"/>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pic>
        <p:nvPicPr>
          <p:cNvPr id="25" name="Picture 24" descr="A picture containing blur&#10;&#10;Description automatically generated">
            <a:extLst>
              <a:ext uri="{FF2B5EF4-FFF2-40B4-BE49-F238E27FC236}">
                <a16:creationId xmlns:a16="http://schemas.microsoft.com/office/drawing/2014/main" id="{7BB7B07F-E2E1-94F9-C3DE-457FA5D2DE6F}"/>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3940269" y="2039961"/>
            <a:ext cx="724447" cy="724447"/>
          </a:xfrm>
          <a:prstGeom prst="ellipse">
            <a:avLst/>
          </a:prstGeom>
          <a:ln>
            <a:solidFill>
              <a:srgbClr val="333333"/>
            </a:solidFill>
          </a:ln>
        </p:spPr>
      </p:pic>
      <p:pic>
        <p:nvPicPr>
          <p:cNvPr id="26" name="Picture 25">
            <a:extLst>
              <a:ext uri="{FF2B5EF4-FFF2-40B4-BE49-F238E27FC236}">
                <a16:creationId xmlns:a16="http://schemas.microsoft.com/office/drawing/2014/main" id="{BC3876CF-77FF-4581-471E-F9B12EA9C9AC}"/>
              </a:ext>
            </a:extLst>
          </p:cNvPr>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3940269" y="3201840"/>
            <a:ext cx="724447" cy="724447"/>
          </a:xfrm>
          <a:prstGeom prst="ellipse">
            <a:avLst/>
          </a:prstGeom>
          <a:ln>
            <a:solidFill>
              <a:srgbClr val="333333"/>
            </a:solidFill>
          </a:ln>
        </p:spPr>
      </p:pic>
      <p:pic>
        <p:nvPicPr>
          <p:cNvPr id="27" name="Picture Placeholder 22">
            <a:extLst>
              <a:ext uri="{FF2B5EF4-FFF2-40B4-BE49-F238E27FC236}">
                <a16:creationId xmlns:a16="http://schemas.microsoft.com/office/drawing/2014/main" id="{B83D7792-E7A9-9E43-ED82-9A0B1DF64D5F}"/>
              </a:ext>
            </a:extLst>
          </p:cNvPr>
          <p:cNvPicPr>
            <a:picLocks noChangeAspect="1"/>
          </p:cNvPicPr>
          <p:nvPr userDrawn="1"/>
        </p:nvPicPr>
        <p:blipFill>
          <a:blip r:embed="rId8" cstate="hqprint">
            <a:extLst>
              <a:ext uri="{28A0092B-C50C-407E-A947-70E740481C1C}">
                <a14:useLocalDpi xmlns:a14="http://schemas.microsoft.com/office/drawing/2010/main"/>
              </a:ext>
            </a:extLst>
          </a:blip>
          <a:srcRect/>
          <a:stretch/>
        </p:blipFill>
        <p:spPr>
          <a:xfrm>
            <a:off x="3938270" y="4374963"/>
            <a:ext cx="728443" cy="728443"/>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a:ln>
            <a:solidFill>
              <a:srgbClr val="333333"/>
            </a:solidFill>
          </a:ln>
        </p:spPr>
      </p:pic>
      <p:pic>
        <p:nvPicPr>
          <p:cNvPr id="28" name="Picture 27" descr="Two people sitting on a bench&#10;&#10;Description automatically generated with low confidence">
            <a:extLst>
              <a:ext uri="{FF2B5EF4-FFF2-40B4-BE49-F238E27FC236}">
                <a16:creationId xmlns:a16="http://schemas.microsoft.com/office/drawing/2014/main" id="{C00D78CB-11C5-7F1F-CE69-BA7BD42F6556}"/>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3938270" y="876268"/>
            <a:ext cx="728443" cy="728443"/>
          </a:xfrm>
          <a:prstGeom prst="ellipse">
            <a:avLst/>
          </a:prstGeom>
          <a:ln>
            <a:solidFill>
              <a:srgbClr val="333333"/>
            </a:solidFill>
          </a:ln>
        </p:spPr>
      </p:pic>
      <p:sp>
        <p:nvSpPr>
          <p:cNvPr id="29" name="Title 9">
            <a:extLst>
              <a:ext uri="{FF2B5EF4-FFF2-40B4-BE49-F238E27FC236}">
                <a16:creationId xmlns:a16="http://schemas.microsoft.com/office/drawing/2014/main" id="{A3A45214-40CD-1BF4-3B60-117825B2E52F}"/>
              </a:ext>
            </a:extLst>
          </p:cNvPr>
          <p:cNvSpPr>
            <a:spLocks noGrp="1"/>
          </p:cNvSpPr>
          <p:nvPr>
            <p:ph type="title" hasCustomPrompt="1"/>
          </p:nvPr>
        </p:nvSpPr>
        <p:spPr>
          <a:xfrm>
            <a:off x="761998" y="1483229"/>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38" name="Text Placeholder 37">
            <a:extLst>
              <a:ext uri="{FF2B5EF4-FFF2-40B4-BE49-F238E27FC236}">
                <a16:creationId xmlns:a16="http://schemas.microsoft.com/office/drawing/2014/main" id="{042C20EC-9FB7-D785-4CB0-ED2A5761B8ED}"/>
              </a:ext>
            </a:extLst>
          </p:cNvPr>
          <p:cNvSpPr>
            <a:spLocks noGrp="1"/>
          </p:cNvSpPr>
          <p:nvPr>
            <p:ph type="body" sz="quarter" idx="10" hasCustomPrompt="1"/>
          </p:nvPr>
        </p:nvSpPr>
        <p:spPr>
          <a:xfrm>
            <a:off x="4903631" y="1003620"/>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1</a:t>
            </a:r>
          </a:p>
        </p:txBody>
      </p:sp>
      <p:sp>
        <p:nvSpPr>
          <p:cNvPr id="39" name="Text Placeholder 37">
            <a:extLst>
              <a:ext uri="{FF2B5EF4-FFF2-40B4-BE49-F238E27FC236}">
                <a16:creationId xmlns:a16="http://schemas.microsoft.com/office/drawing/2014/main" id="{20749051-562C-CDF0-0CA3-53DFF721412F}"/>
              </a:ext>
            </a:extLst>
          </p:cNvPr>
          <p:cNvSpPr>
            <a:spLocks noGrp="1"/>
          </p:cNvSpPr>
          <p:nvPr>
            <p:ph type="body" sz="quarter" idx="11" hasCustomPrompt="1"/>
          </p:nvPr>
        </p:nvSpPr>
        <p:spPr>
          <a:xfrm>
            <a:off x="4903631" y="2168206"/>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2</a:t>
            </a:r>
          </a:p>
        </p:txBody>
      </p:sp>
      <p:sp>
        <p:nvSpPr>
          <p:cNvPr id="40" name="Text Placeholder 37">
            <a:extLst>
              <a:ext uri="{FF2B5EF4-FFF2-40B4-BE49-F238E27FC236}">
                <a16:creationId xmlns:a16="http://schemas.microsoft.com/office/drawing/2014/main" id="{D6CB9172-A80A-D2BB-2C0D-791D13A09480}"/>
              </a:ext>
            </a:extLst>
          </p:cNvPr>
          <p:cNvSpPr>
            <a:spLocks noGrp="1"/>
          </p:cNvSpPr>
          <p:nvPr>
            <p:ph type="body" sz="quarter" idx="12" hasCustomPrompt="1"/>
          </p:nvPr>
        </p:nvSpPr>
        <p:spPr>
          <a:xfrm>
            <a:off x="4903631" y="3337846"/>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3</a:t>
            </a:r>
          </a:p>
        </p:txBody>
      </p:sp>
      <p:sp>
        <p:nvSpPr>
          <p:cNvPr id="41" name="Text Placeholder 37">
            <a:extLst>
              <a:ext uri="{FF2B5EF4-FFF2-40B4-BE49-F238E27FC236}">
                <a16:creationId xmlns:a16="http://schemas.microsoft.com/office/drawing/2014/main" id="{24A11EC2-2B8D-E316-EDD1-A01E24D87BF8}"/>
              </a:ext>
            </a:extLst>
          </p:cNvPr>
          <p:cNvSpPr>
            <a:spLocks noGrp="1"/>
          </p:cNvSpPr>
          <p:nvPr>
            <p:ph type="body" sz="quarter" idx="13" hasCustomPrompt="1"/>
          </p:nvPr>
        </p:nvSpPr>
        <p:spPr>
          <a:xfrm>
            <a:off x="4903631" y="4507487"/>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4</a:t>
            </a:r>
          </a:p>
        </p:txBody>
      </p:sp>
      <p:sp>
        <p:nvSpPr>
          <p:cNvPr id="42" name="Text Placeholder 37">
            <a:extLst>
              <a:ext uri="{FF2B5EF4-FFF2-40B4-BE49-F238E27FC236}">
                <a16:creationId xmlns:a16="http://schemas.microsoft.com/office/drawing/2014/main" id="{8EA5E4FC-0185-39FB-B767-B93892B3065E}"/>
              </a:ext>
            </a:extLst>
          </p:cNvPr>
          <p:cNvSpPr>
            <a:spLocks noGrp="1"/>
          </p:cNvSpPr>
          <p:nvPr>
            <p:ph type="body" sz="quarter" idx="14" hasCustomPrompt="1"/>
          </p:nvPr>
        </p:nvSpPr>
        <p:spPr>
          <a:xfrm>
            <a:off x="4903631" y="5677126"/>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5</a:t>
            </a:r>
          </a:p>
        </p:txBody>
      </p:sp>
    </p:spTree>
    <p:extLst>
      <p:ext uri="{BB962C8B-B14F-4D97-AF65-F5344CB8AC3E}">
        <p14:creationId xmlns:p14="http://schemas.microsoft.com/office/powerpoint/2010/main" val="161360079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_Agenda_4 Topic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60061C1-ACB2-B4B6-0619-11345139DA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6"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7"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7"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4"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4"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1"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1"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8"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8"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2" y="-614946"/>
            <a:ext cx="4170221" cy="4170221"/>
          </a:xfrm>
          <a:prstGeom prst="ellipse">
            <a:avLst/>
          </a:prstGeom>
        </p:spPr>
      </p:pic>
      <p:pic>
        <p:nvPicPr>
          <p:cNvPr id="2" name="Picture 1">
            <a:extLst>
              <a:ext uri="{FF2B5EF4-FFF2-40B4-BE49-F238E27FC236}">
                <a16:creationId xmlns:a16="http://schemas.microsoft.com/office/drawing/2014/main" id="{6EC8A442-F2BD-786D-D81C-B0E877914EA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3A92526A-E22C-F4E7-0C50-1EDB02BC291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50116529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_Agenda_6 Topics">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21BD499-557C-4BED-9275-80B535288A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6023489"/>
            <a:ext cx="12285735" cy="1921226"/>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4"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4"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1"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1"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38"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38"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4"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4"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1"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1"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38"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38"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69" y="1486637"/>
            <a:ext cx="251672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2" y="4855352"/>
            <a:ext cx="4119208" cy="2887551"/>
          </a:xfrm>
          <a:prstGeom prst="rect">
            <a:avLst/>
          </a:prstGeom>
        </p:spPr>
      </p:pic>
      <p:pic>
        <p:nvPicPr>
          <p:cNvPr id="2" name="Picture 1">
            <a:extLst>
              <a:ext uri="{FF2B5EF4-FFF2-40B4-BE49-F238E27FC236}">
                <a16:creationId xmlns:a16="http://schemas.microsoft.com/office/drawing/2014/main" id="{39324823-BA73-5894-EC95-2E9A1A7264A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9A330E6B-CB80-2570-0606-8F3B8D0F871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03950669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_Agenda_Bullets_V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EE2A08E-B709-B211-B5D6-35005DF8E4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7334" y="2320"/>
            <a:ext cx="6017195" cy="7043249"/>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67" y="1486638"/>
            <a:ext cx="271578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67"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B6950185-A8EB-2DD6-1A26-84F0E98687D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6FBA4067-6338-61FD-D3AE-3358AE671D1C}"/>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3B8E6ECA-CF65-8E54-4C6C-01EC10C5546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3438844" y="-955152"/>
            <a:ext cx="8768304" cy="8768304"/>
          </a:xfrm>
          <a:prstGeom prst="ellipse">
            <a:avLst/>
          </a:prstGeom>
        </p:spPr>
      </p:pic>
    </p:spTree>
    <p:extLst>
      <p:ext uri="{BB962C8B-B14F-4D97-AF65-F5344CB8AC3E}">
        <p14:creationId xmlns:p14="http://schemas.microsoft.com/office/powerpoint/2010/main" val="111322320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_Agenda_Bullets_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B83008B-01F9-6208-F6D2-1DFA5F3F9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1" y="2320"/>
            <a:ext cx="6017195" cy="7043249"/>
          </a:xfrm>
          <a:prstGeom prst="rect">
            <a:avLst/>
          </a:prstGeom>
        </p:spPr>
      </p:pic>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0" y="-955152"/>
            <a:ext cx="8768304"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8" y="1486638"/>
            <a:ext cx="271578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1998"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CE30BF47-E32D-DFC1-0931-B6C61A1970D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024E3779-6E5C-357F-3BDC-8BBB0882D302}"/>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142811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_V4">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5"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62147" y="943897"/>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77246" y="2747218"/>
            <a:ext cx="2342015" cy="2343470"/>
          </a:xfrm>
          <a:prstGeom prst="ellipse">
            <a:avLst/>
          </a:prstGeom>
        </p:spPr>
      </p:pic>
      <p:pic>
        <p:nvPicPr>
          <p:cNvPr id="3" name="Picture 2" descr="A few business people having a discussion&#10;&#10;Description automatically generated with low confidence">
            <a:extLst>
              <a:ext uri="{FF2B5EF4-FFF2-40B4-BE49-F238E27FC236}">
                <a16:creationId xmlns:a16="http://schemas.microsoft.com/office/drawing/2014/main" id="{FDEFAA33-6592-F443-9DE6-8CD9E14C814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348939" y="442744"/>
            <a:ext cx="3800836" cy="3799428"/>
          </a:xfrm>
          <a:prstGeom prst="ellipse">
            <a:avLst/>
          </a:prstGeom>
        </p:spPr>
      </p:pic>
    </p:spTree>
    <p:extLst>
      <p:ext uri="{BB962C8B-B14F-4D97-AF65-F5344CB8AC3E}">
        <p14:creationId xmlns:p14="http://schemas.microsoft.com/office/powerpoint/2010/main" val="68812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ation Title_V3">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84C3C61-E237-F5A1-7A34-72EA11AAA7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pic>
        <p:nvPicPr>
          <p:cNvPr id="19" name="Picture 18">
            <a:extLst>
              <a:ext uri="{FF2B5EF4-FFF2-40B4-BE49-F238E27FC236}">
                <a16:creationId xmlns:a16="http://schemas.microsoft.com/office/drawing/2014/main" id="{D0FEEE6B-A449-B144-9BC6-E5D12AED2E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99785" y="2044112"/>
            <a:ext cx="3260431" cy="3256335"/>
          </a:xfrm>
          <a:prstGeom prst="ellipse">
            <a:avLst/>
          </a:prstGeom>
        </p:spPr>
      </p:pic>
      <p:pic>
        <p:nvPicPr>
          <p:cNvPr id="22" name="Picture 21">
            <a:extLst>
              <a:ext uri="{FF2B5EF4-FFF2-40B4-BE49-F238E27FC236}">
                <a16:creationId xmlns:a16="http://schemas.microsoft.com/office/drawing/2014/main" id="{59E3B5AD-1882-714B-A68A-72C0E31ADE7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268530" y="2044113"/>
            <a:ext cx="3260432" cy="3256335"/>
          </a:xfrm>
          <a:prstGeom prst="ellipse">
            <a:avLst/>
          </a:prstGeom>
        </p:spPr>
      </p:pic>
      <p:pic>
        <p:nvPicPr>
          <p:cNvPr id="3" name="Picture 1">
            <a:extLst>
              <a:ext uri="{FF2B5EF4-FFF2-40B4-BE49-F238E27FC236}">
                <a16:creationId xmlns:a16="http://schemas.microsoft.com/office/drawing/2014/main" id="{38F057D3-0B06-956E-7992-404A29A0C62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72739" y="2077757"/>
            <a:ext cx="1982015" cy="455495"/>
          </a:xfrm>
          <a:prstGeom prst="rect">
            <a:avLst/>
          </a:prstGeom>
        </p:spPr>
      </p:pic>
      <p:sp>
        <p:nvSpPr>
          <p:cNvPr id="4" name="Title 9">
            <a:extLst>
              <a:ext uri="{FF2B5EF4-FFF2-40B4-BE49-F238E27FC236}">
                <a16:creationId xmlns:a16="http://schemas.microsoft.com/office/drawing/2014/main" id="{6370CBD4-2FF3-EED5-EF6D-D198FA0B0540}"/>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5" name="Text Placeholder 4">
            <a:extLst>
              <a:ext uri="{FF2B5EF4-FFF2-40B4-BE49-F238E27FC236}">
                <a16:creationId xmlns:a16="http://schemas.microsoft.com/office/drawing/2014/main" id="{A7D2FDED-7BBB-7847-C548-65093202A040}"/>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6" name="TextBox 5">
            <a:extLst>
              <a:ext uri="{FF2B5EF4-FFF2-40B4-BE49-F238E27FC236}">
                <a16:creationId xmlns:a16="http://schemas.microsoft.com/office/drawing/2014/main" id="{3203F73F-7DAD-810C-34C2-9340D1C82679}"/>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7" name="Text Placeholder 15">
            <a:extLst>
              <a:ext uri="{FF2B5EF4-FFF2-40B4-BE49-F238E27FC236}">
                <a16:creationId xmlns:a16="http://schemas.microsoft.com/office/drawing/2014/main" id="{16B34CBB-3B06-C0F7-B7D7-CAF050CC56A2}"/>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21F90DD6-C764-34E1-6D23-BFED23463E9C}"/>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spTree>
    <p:extLst>
      <p:ext uri="{BB962C8B-B14F-4D97-AF65-F5344CB8AC3E}">
        <p14:creationId xmlns:p14="http://schemas.microsoft.com/office/powerpoint/2010/main" val="149900603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_Intro_3 Topics_Horizont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B1ED9AE-0145-2D6C-1BC4-6C7FB6A22E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0"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0"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7"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7"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4"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4"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6"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2"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043BFC90-77D9-7A91-EC95-DED62DB3D9E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5327380-B817-957E-A7C6-E5099831526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itle 9">
            <a:extLst>
              <a:ext uri="{FF2B5EF4-FFF2-40B4-BE49-F238E27FC236}">
                <a16:creationId xmlns:a16="http://schemas.microsoft.com/office/drawing/2014/main" id="{76BCB320-14A6-19CF-46F1-D0B1E93AAD35}"/>
              </a:ext>
            </a:extLst>
          </p:cNvPr>
          <p:cNvSpPr>
            <a:spLocks noGrp="1"/>
          </p:cNvSpPr>
          <p:nvPr>
            <p:ph type="title" hasCustomPrompt="1"/>
          </p:nvPr>
        </p:nvSpPr>
        <p:spPr>
          <a:xfrm>
            <a:off x="761998" y="1486637"/>
            <a:ext cx="2843050" cy="12728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Tree>
    <p:extLst>
      <p:ext uri="{BB962C8B-B14F-4D97-AF65-F5344CB8AC3E}">
        <p14:creationId xmlns:p14="http://schemas.microsoft.com/office/powerpoint/2010/main" val="105912693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_Intro_3 Topics_Vertical">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6C8EE7B-BB28-5691-580D-9FD463C88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06709" y="2320"/>
            <a:ext cx="6017195" cy="7043249"/>
          </a:xfrm>
          <a:prstGeom prst="rect">
            <a:avLst/>
          </a:prstGeom>
        </p:spPr>
      </p:pic>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8" y="1048757"/>
            <a:ext cx="2895602"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7"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7"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7"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7"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7"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7"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1627160A-FAA8-6607-C371-6411931D1BA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467B41AA-AB5B-C84E-F47B-AE8B4F97473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97262952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_Intro_6 Topics_Horizont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CCCFFE-B294-3A1D-EFAF-19A6635921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4"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4"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1"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1"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8"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8"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4"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4"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1"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1"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8"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8"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3"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0"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3" y="352414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0"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E1F7AAF4-7F88-66F9-B244-4C1DEAAF0AB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1CD53D5-15BD-C53B-014F-62082938D9C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5" name="Title 9">
            <a:extLst>
              <a:ext uri="{FF2B5EF4-FFF2-40B4-BE49-F238E27FC236}">
                <a16:creationId xmlns:a16="http://schemas.microsoft.com/office/drawing/2014/main" id="{494D26F6-BF79-473C-EF38-FC7DB6F91586}"/>
              </a:ext>
            </a:extLst>
          </p:cNvPr>
          <p:cNvSpPr>
            <a:spLocks noGrp="1"/>
          </p:cNvSpPr>
          <p:nvPr>
            <p:ph type="title" hasCustomPrompt="1"/>
          </p:nvPr>
        </p:nvSpPr>
        <p:spPr>
          <a:xfrm>
            <a:off x="376887" y="1636537"/>
            <a:ext cx="277579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Tree>
    <p:extLst>
      <p:ext uri="{BB962C8B-B14F-4D97-AF65-F5344CB8AC3E}">
        <p14:creationId xmlns:p14="http://schemas.microsoft.com/office/powerpoint/2010/main" val="365312476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_Intro_6 Topics_Vertical">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BA026DD-B6E9-EC46-30D0-21E7B0A680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6"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6"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6"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6"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6"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6"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8"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8"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8"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8"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8"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8"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1"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1"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1"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252B8415-56C3-B0FE-E614-04432464781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941E2B4-0EE5-4495-9CBD-C55519B208A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itle 9">
            <a:extLst>
              <a:ext uri="{FF2B5EF4-FFF2-40B4-BE49-F238E27FC236}">
                <a16:creationId xmlns:a16="http://schemas.microsoft.com/office/drawing/2014/main" id="{601C11E1-80C4-F939-154C-4381A946E69D}"/>
              </a:ext>
            </a:extLst>
          </p:cNvPr>
          <p:cNvSpPr>
            <a:spLocks noGrp="1"/>
          </p:cNvSpPr>
          <p:nvPr>
            <p:ph type="title" hasCustomPrompt="1"/>
          </p:nvPr>
        </p:nvSpPr>
        <p:spPr>
          <a:xfrm>
            <a:off x="572517" y="1048757"/>
            <a:ext cx="2849724"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Tree>
    <p:extLst>
      <p:ext uri="{BB962C8B-B14F-4D97-AF65-F5344CB8AC3E}">
        <p14:creationId xmlns:p14="http://schemas.microsoft.com/office/powerpoint/2010/main" val="137475747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_Section Intro_V1_Light_Empt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9497FB2-638E-13E5-BC7D-AD94F041A1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E145E9F8-7CBE-134A-C758-25FF85BF2E0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745BEBA-793A-0A3E-F019-F64CFD4165B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6621D8DE-0A23-D1BA-1EE0-9FD7B47AB1CE}"/>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0D158A3-F62C-2535-B9E2-7CB9A174D8AA}"/>
              </a:ext>
            </a:extLst>
          </p:cNvPr>
          <p:cNvSpPr>
            <a:spLocks noGrp="1"/>
          </p:cNvSpPr>
          <p:nvPr>
            <p:ph type="body" sz="quarter" idx="18"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35172279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1_Section Intro_V1_Dark_Empty">
    <p:bg>
      <p:bgPr>
        <a:solidFill>
          <a:srgbClr val="33333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57E12D3-8591-58B5-170E-7F0640C049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FB5E2F83-3097-F9D8-D80C-5AA720F2A41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E600D8E-5EC5-E8C4-7485-D1BB1010E6B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9032E37F-6A0B-30BE-CEFF-7A7F2634498B}"/>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BADF8239-0878-CF4D-94D6-06BF5360281D}"/>
              </a:ext>
            </a:extLst>
          </p:cNvPr>
          <p:cNvSpPr>
            <a:spLocks noGrp="1"/>
          </p:cNvSpPr>
          <p:nvPr>
            <p:ph type="body" sz="quarter" idx="18" hasCustomPrompt="1"/>
          </p:nvPr>
        </p:nvSpPr>
        <p:spPr>
          <a:xfrm>
            <a:off x="829430" y="1625807"/>
            <a:ext cx="517612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53262021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Section Intro_V1_Light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1A4CAC-2C22-CC68-1056-997C4D3CD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0" name="Oval 19">
            <a:extLst>
              <a:ext uri="{FF2B5EF4-FFF2-40B4-BE49-F238E27FC236}">
                <a16:creationId xmlns:a16="http://schemas.microsoft.com/office/drawing/2014/main" id="{69E18C59-50FF-2347-8D7F-3C5BC2E64E51}"/>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805FF3B-820C-1985-5E8B-8BD06E42545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FAFD90-FC21-B7A0-16A6-65E4C0EFA17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21F3E99-F444-B42D-0F04-EF510382356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68702434-FE2B-5E1F-6069-6E493B0D2393}"/>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349234933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Section Intro_V1_Light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1A4CAC-2C22-CC68-1056-997C4D3CD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0" name="Oval 19">
            <a:extLst>
              <a:ext uri="{FF2B5EF4-FFF2-40B4-BE49-F238E27FC236}">
                <a16:creationId xmlns:a16="http://schemas.microsoft.com/office/drawing/2014/main" id="{69E18C59-50FF-2347-8D7F-3C5BC2E64E51}"/>
              </a:ext>
            </a:extLst>
          </p:cNvPr>
          <p:cNvSpPr/>
          <p:nvPr userDrawn="1"/>
        </p:nvSpPr>
        <p:spPr>
          <a:xfrm>
            <a:off x="6653347" y="-1079344"/>
            <a:ext cx="6874763" cy="6858000"/>
          </a:xfrm>
          <a:prstGeom prst="ellipse">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805FF3B-820C-1985-5E8B-8BD06E42545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FAFD90-FC21-B7A0-16A6-65E4C0EFA17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21F3E99-F444-B42D-0F04-EF510382356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68702434-FE2B-5E1F-6069-6E493B0D2393}"/>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373989151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_Section Intro_V1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35B78B-4D79-7E7D-4744-2FF079573E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19" name="Oval 18">
            <a:extLst>
              <a:ext uri="{FF2B5EF4-FFF2-40B4-BE49-F238E27FC236}">
                <a16:creationId xmlns:a16="http://schemas.microsoft.com/office/drawing/2014/main" id="{B364C29F-F240-3D4E-82DE-000D0002D09D}"/>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239CEFC-3C0B-8D82-B638-4BF80B6F4A8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20E1E84-1067-338C-E7EB-246207B38EA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6F52428-3BB2-5D7A-103F-7B73962486F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7DA2447-6CB7-5437-0EC6-493EEE94C7BC}"/>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4223396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Section Intro_V1_Dark 2">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35B78B-4D79-7E7D-4744-2FF079573E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pic>
        <p:nvPicPr>
          <p:cNvPr id="2" name="Picture 1">
            <a:extLst>
              <a:ext uri="{FF2B5EF4-FFF2-40B4-BE49-F238E27FC236}">
                <a16:creationId xmlns:a16="http://schemas.microsoft.com/office/drawing/2014/main" id="{1239CEFC-3C0B-8D82-B638-4BF80B6F4A8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20E1E84-1067-338C-E7EB-246207B38EA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6F52428-3BB2-5D7A-103F-7B73962486F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7DA2447-6CB7-5437-0EC6-493EEE94C7BC}"/>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
        <p:nvSpPr>
          <p:cNvPr id="8" name="Oval 7">
            <a:extLst>
              <a:ext uri="{FF2B5EF4-FFF2-40B4-BE49-F238E27FC236}">
                <a16:creationId xmlns:a16="http://schemas.microsoft.com/office/drawing/2014/main" id="{C9DF6065-3356-EF87-8C3B-9AD5505B9FC2}"/>
              </a:ext>
            </a:extLst>
          </p:cNvPr>
          <p:cNvSpPr/>
          <p:nvPr userDrawn="1"/>
        </p:nvSpPr>
        <p:spPr>
          <a:xfrm>
            <a:off x="6653347" y="-1079344"/>
            <a:ext cx="6874763" cy="6858000"/>
          </a:xfrm>
          <a:prstGeom prst="ellipse">
            <a:avLst/>
          </a:prstGeom>
          <a:blipFill dpi="0" rotWithShape="1">
            <a:blip r:embed="rId6" cstate="hqprint">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393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ation Title_V3_Empty">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A74C2AC-BD97-0868-105C-B84AF5E994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13" name="Picture Placeholder 12">
            <a:extLst>
              <a:ext uri="{FF2B5EF4-FFF2-40B4-BE49-F238E27FC236}">
                <a16:creationId xmlns:a16="http://schemas.microsoft.com/office/drawing/2014/main" id="{66C0789B-4F11-C849-AC94-7585BF20270C}"/>
              </a:ext>
            </a:extLst>
          </p:cNvPr>
          <p:cNvSpPr>
            <a:spLocks noGrp="1"/>
          </p:cNvSpPr>
          <p:nvPr>
            <p:ph type="pic" sz="quarter" idx="17"/>
          </p:nvPr>
        </p:nvSpPr>
        <p:spPr>
          <a:xfrm>
            <a:off x="6268530" y="2044113"/>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BDC85DBF-BE9D-ED47-94D0-7007DCFB49C2}"/>
              </a:ext>
            </a:extLst>
          </p:cNvPr>
          <p:cNvSpPr>
            <a:spLocks noGrp="1"/>
          </p:cNvSpPr>
          <p:nvPr>
            <p:ph type="pic" sz="quarter" idx="18"/>
          </p:nvPr>
        </p:nvSpPr>
        <p:spPr>
          <a:xfrm>
            <a:off x="9799785" y="2044112"/>
            <a:ext cx="3260432" cy="3256336"/>
          </a:xfrm>
          <a:custGeom>
            <a:avLst/>
            <a:gdLst>
              <a:gd name="connsiteX0" fmla="*/ 1630216 w 3260432"/>
              <a:gd name="connsiteY0" fmla="*/ 0 h 3256336"/>
              <a:gd name="connsiteX1" fmla="*/ 3260432 w 3260432"/>
              <a:gd name="connsiteY1" fmla="*/ 1628168 h 3256336"/>
              <a:gd name="connsiteX2" fmla="*/ 1630216 w 3260432"/>
              <a:gd name="connsiteY2" fmla="*/ 3256336 h 3256336"/>
              <a:gd name="connsiteX3" fmla="*/ 0 w 3260432"/>
              <a:gd name="connsiteY3" fmla="*/ 1628168 h 3256336"/>
              <a:gd name="connsiteX4" fmla="*/ 1630216 w 3260432"/>
              <a:gd name="connsiteY4" fmla="*/ 0 h 325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32" h="3256336">
                <a:moveTo>
                  <a:pt x="1630216" y="0"/>
                </a:moveTo>
                <a:cubicBezTo>
                  <a:pt x="2530559" y="0"/>
                  <a:pt x="3260432" y="728956"/>
                  <a:pt x="3260432" y="1628168"/>
                </a:cubicBezTo>
                <a:cubicBezTo>
                  <a:pt x="3260432" y="2527380"/>
                  <a:pt x="2530559" y="3256336"/>
                  <a:pt x="1630216" y="3256336"/>
                </a:cubicBezTo>
                <a:cubicBezTo>
                  <a:pt x="729873" y="3256336"/>
                  <a:pt x="0" y="2527380"/>
                  <a:pt x="0" y="1628168"/>
                </a:cubicBezTo>
                <a:cubicBezTo>
                  <a:pt x="0" y="728956"/>
                  <a:pt x="729873" y="0"/>
                  <a:pt x="163021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3" name="Picture 1">
            <a:extLst>
              <a:ext uri="{FF2B5EF4-FFF2-40B4-BE49-F238E27FC236}">
                <a16:creationId xmlns:a16="http://schemas.microsoft.com/office/drawing/2014/main" id="{F9FAA3FE-E13B-CBD4-9E6D-D7953E7B335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4" name="Title 9">
            <a:extLst>
              <a:ext uri="{FF2B5EF4-FFF2-40B4-BE49-F238E27FC236}">
                <a16:creationId xmlns:a16="http://schemas.microsoft.com/office/drawing/2014/main" id="{A66ADDBA-F118-E16D-E7A7-A6921E0D5103}"/>
              </a:ext>
            </a:extLst>
          </p:cNvPr>
          <p:cNvSpPr>
            <a:spLocks noGrp="1"/>
          </p:cNvSpPr>
          <p:nvPr>
            <p:ph type="title" hasCustomPrompt="1"/>
          </p:nvPr>
        </p:nvSpPr>
        <p:spPr>
          <a:xfrm>
            <a:off x="761998" y="2621825"/>
            <a:ext cx="5334002"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5" name="Text Placeholder 4">
            <a:extLst>
              <a:ext uri="{FF2B5EF4-FFF2-40B4-BE49-F238E27FC236}">
                <a16:creationId xmlns:a16="http://schemas.microsoft.com/office/drawing/2014/main" id="{5A76C9F9-0BBA-DDCF-1F93-85E7F0F18658}"/>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6" name="TextBox 5">
            <a:extLst>
              <a:ext uri="{FF2B5EF4-FFF2-40B4-BE49-F238E27FC236}">
                <a16:creationId xmlns:a16="http://schemas.microsoft.com/office/drawing/2014/main" id="{CB62F59C-7B85-E948-5557-FEDF3E9CDEDA}"/>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7" name="Text Placeholder 15">
            <a:extLst>
              <a:ext uri="{FF2B5EF4-FFF2-40B4-BE49-F238E27FC236}">
                <a16:creationId xmlns:a16="http://schemas.microsoft.com/office/drawing/2014/main" id="{4275A57C-BFC2-20E6-2698-F302B0A23C55}"/>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8" name="Text Placeholder 15">
            <a:extLst>
              <a:ext uri="{FF2B5EF4-FFF2-40B4-BE49-F238E27FC236}">
                <a16:creationId xmlns:a16="http://schemas.microsoft.com/office/drawing/2014/main" id="{739FCE7D-770A-10A8-A154-58F38AB98BB4}"/>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spTree>
    <p:extLst>
      <p:ext uri="{BB962C8B-B14F-4D97-AF65-F5344CB8AC3E}">
        <p14:creationId xmlns:p14="http://schemas.microsoft.com/office/powerpoint/2010/main" val="120727924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Section Intro_V2_Light_Empty ">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97E88F97-5D5F-0D42-BEB3-FD19EE432A8C}"/>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44EF2532-4C11-D3CC-DE70-E73F4FE448C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FD8ADB7-E3FD-6601-BE89-B17C9078D0C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E832ABE-EFD8-6B3C-DE37-85567E5E4B94}"/>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10DEC9A-3862-590E-CBA3-3B5C9D83148A}"/>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25644772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Section Intro_V2_Dark_Empty .">
    <p:bg>
      <p:bgPr>
        <a:solidFill>
          <a:srgbClr val="333333"/>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8BE111D-5A6A-6F36-3C24-BC8C34FB1E37}"/>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9ABF9BC6-2128-DB6C-A240-BE21C1369F5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EFC36A3-7478-44BD-DA8A-64DD78965B2C}"/>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3B619EF-6EA6-428E-090B-85495D1280CB}"/>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1315A51-8D51-06F8-3998-F734D09AC81E}"/>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419111169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_Section Intro_V2_Ligh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C2954D2-AF8F-B2B7-A84C-D9A13E469003}"/>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pic>
        <p:nvPicPr>
          <p:cNvPr id="2" name="Picture 1">
            <a:extLst>
              <a:ext uri="{FF2B5EF4-FFF2-40B4-BE49-F238E27FC236}">
                <a16:creationId xmlns:a16="http://schemas.microsoft.com/office/drawing/2014/main" id="{0E56211D-E037-A3AB-CF5B-89BE90B0A2B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2B94B07-58E2-8C40-76CF-0AD1352B850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15CD7F80-8656-CC27-F67D-4530B111DF27}"/>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182B212D-1C44-F377-E09E-BEB95686EDB9}"/>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09475265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Section Intro_V2_Light 2">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C2954D2-AF8F-B2B7-A84C-D9A13E469003}"/>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491E66-53C2-6648-8251-3126489486FF}"/>
              </a:ext>
            </a:extLst>
          </p:cNvPr>
          <p:cNvPicPr>
            <a:picLocks/>
          </p:cNvPicPr>
          <p:nvPr userDrawn="1"/>
        </p:nvPicPr>
        <p:blipFill>
          <a:blip r:embed="rId4"/>
          <a:srcRect/>
          <a:stretch/>
        </p:blipFill>
        <p:spPr>
          <a:xfrm>
            <a:off x="5206061" y="1235809"/>
            <a:ext cx="4389604" cy="4389120"/>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a:solidFill>
            <a:srgbClr val="F9F9F9"/>
          </a:solidFill>
        </p:spPr>
      </p:pic>
      <p:pic>
        <p:nvPicPr>
          <p:cNvPr id="2" name="Picture 1">
            <a:extLst>
              <a:ext uri="{FF2B5EF4-FFF2-40B4-BE49-F238E27FC236}">
                <a16:creationId xmlns:a16="http://schemas.microsoft.com/office/drawing/2014/main" id="{0E56211D-E037-A3AB-CF5B-89BE90B0A2B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2B94B07-58E2-8C40-76CF-0AD1352B850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15CD7F80-8656-CC27-F67D-4530B111DF27}"/>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182B212D-1C44-F377-E09E-BEB95686EDB9}"/>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pic>
        <p:nvPicPr>
          <p:cNvPr id="8" name="Picture 7">
            <a:extLst>
              <a:ext uri="{FF2B5EF4-FFF2-40B4-BE49-F238E27FC236}">
                <a16:creationId xmlns:a16="http://schemas.microsoft.com/office/drawing/2014/main" id="{611C0839-D5F1-1A3B-8F9F-24E975611E6C}"/>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spTree>
    <p:extLst>
      <p:ext uri="{BB962C8B-B14F-4D97-AF65-F5344CB8AC3E}">
        <p14:creationId xmlns:p14="http://schemas.microsoft.com/office/powerpoint/2010/main" val="283696906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_Section Intro_V2_Dark">
    <p:bg>
      <p:bgPr>
        <a:solidFill>
          <a:srgbClr val="333333"/>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3C0D03E-3CCC-6B12-EC36-F06488714CB5}"/>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pic>
        <p:nvPicPr>
          <p:cNvPr id="2" name="Picture 1">
            <a:extLst>
              <a:ext uri="{FF2B5EF4-FFF2-40B4-BE49-F238E27FC236}">
                <a16:creationId xmlns:a16="http://schemas.microsoft.com/office/drawing/2014/main" id="{5AB1AAE8-5CC9-65CE-AA67-6AC9AE644B7F}"/>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FA0CB44-18B0-48A9-1FF7-20883C55CD8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AEF3909-8DBB-1CE9-0268-C9D0EFA65180}"/>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17AF975-8DA4-A3E1-E7C8-447572A79224}"/>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36416862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Section Intro_V2_Dark 2">
    <p:bg>
      <p:bgPr>
        <a:solidFill>
          <a:srgbClr val="333333"/>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3C0D03E-3CCC-6B12-EC36-F06488714CB5}"/>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B1AAE8-5CC9-65CE-AA67-6AC9AE644B7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FA0CB44-18B0-48A9-1FF7-20883C55CD8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AEF3909-8DBB-1CE9-0268-C9D0EFA65180}"/>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17AF975-8DA4-A3E1-E7C8-447572A79224}"/>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9" name="Picture 8">
            <a:extLst>
              <a:ext uri="{FF2B5EF4-FFF2-40B4-BE49-F238E27FC236}">
                <a16:creationId xmlns:a16="http://schemas.microsoft.com/office/drawing/2014/main" id="{A8D0A19D-3DD0-55F8-70BA-578D22BD9678}"/>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pic>
        <p:nvPicPr>
          <p:cNvPr id="10" name="Picture 9">
            <a:extLst>
              <a:ext uri="{FF2B5EF4-FFF2-40B4-BE49-F238E27FC236}">
                <a16:creationId xmlns:a16="http://schemas.microsoft.com/office/drawing/2014/main" id="{CA5FB340-E8FC-C3AD-0848-1C4E8E240E5A}"/>
              </a:ext>
            </a:extLst>
          </p:cNvPr>
          <p:cNvPicPr>
            <a:picLocks/>
          </p:cNvPicPr>
          <p:nvPr userDrawn="1"/>
        </p:nvPicPr>
        <p:blipFill>
          <a:blip r:embed="rId7"/>
          <a:srcRect/>
          <a:stretch/>
        </p:blipFill>
        <p:spPr>
          <a:xfrm>
            <a:off x="5358461" y="1388209"/>
            <a:ext cx="4389604" cy="4389120"/>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a:solidFill>
            <a:srgbClr val="F9F9F9"/>
          </a:solidFill>
        </p:spPr>
      </p:pic>
    </p:spTree>
    <p:extLst>
      <p:ext uri="{BB962C8B-B14F-4D97-AF65-F5344CB8AC3E}">
        <p14:creationId xmlns:p14="http://schemas.microsoft.com/office/powerpoint/2010/main" val="280800273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_Section Intro_V3_Light_Empty">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EE66D74-1EB6-6151-E42F-DA20A35118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52DF6B27-7BF4-2562-3B16-72205D29BAC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E723BC5-B9D2-5032-7EA9-D3A808154C55}"/>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3A3E8309-6567-6956-5CF5-F9D6FD1AC00A}"/>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343017D-88EF-1D7B-57FD-5BDBCF8B8865}"/>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403029133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Section Intro_V3_Dark_Empty">
    <p:bg>
      <p:bgPr>
        <a:solidFill>
          <a:srgbClr val="333333"/>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2E4922C-EC0D-01D8-B159-73F5B05A57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B801B545-07B0-19CF-4034-6C31D42AC62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B950E1E1-3320-0703-F4D0-20692FE49E9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6" name="Text Placeholder 4">
            <a:extLst>
              <a:ext uri="{FF2B5EF4-FFF2-40B4-BE49-F238E27FC236}">
                <a16:creationId xmlns:a16="http://schemas.microsoft.com/office/drawing/2014/main" id="{03C5BA26-0753-0C36-6EF7-4071FD7DD0E8}"/>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4" name="Text Placeholder 7">
            <a:extLst>
              <a:ext uri="{FF2B5EF4-FFF2-40B4-BE49-F238E27FC236}">
                <a16:creationId xmlns:a16="http://schemas.microsoft.com/office/drawing/2014/main" id="{83974FCA-380F-F8AE-762C-30C0870BEFEF}"/>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273820840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Section Intro_V3_Ligh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0FCCD55-A207-D4E0-B937-21CFCC966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pic>
        <p:nvPicPr>
          <p:cNvPr id="2" name="Picture 1">
            <a:extLst>
              <a:ext uri="{FF2B5EF4-FFF2-40B4-BE49-F238E27FC236}">
                <a16:creationId xmlns:a16="http://schemas.microsoft.com/office/drawing/2014/main" id="{78321D05-43F4-7B17-2838-9FE849EB354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E3B7419-0633-C665-F03B-246E3259F1E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1B04B84F-3D27-5FF0-BF2D-5891559F9CED}"/>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9FF12CA-0214-402C-D893-44C59957996A}"/>
              </a:ext>
            </a:extLst>
          </p:cNvPr>
          <p:cNvSpPr>
            <a:spLocks noGrp="1"/>
          </p:cNvSpPr>
          <p:nvPr>
            <p:ph type="body" sz="quarter" idx="19"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pic>
        <p:nvPicPr>
          <p:cNvPr id="7" name="Picture 6">
            <a:extLst>
              <a:ext uri="{FF2B5EF4-FFF2-40B4-BE49-F238E27FC236}">
                <a16:creationId xmlns:a16="http://schemas.microsoft.com/office/drawing/2014/main" id="{3556730F-4B42-B52A-F0D5-52C8C2677B56}"/>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120059498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_Section Intro_V3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2EE3CC6-7112-F76F-E00A-4CC21E7EC2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pic>
        <p:nvPicPr>
          <p:cNvPr id="2" name="Picture 1">
            <a:extLst>
              <a:ext uri="{FF2B5EF4-FFF2-40B4-BE49-F238E27FC236}">
                <a16:creationId xmlns:a16="http://schemas.microsoft.com/office/drawing/2014/main" id="{6857069E-0C31-59E2-920A-4664A75773D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DB0A315A-33B7-945C-8F50-A99612355BE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5BCF5B08-98DD-7DCB-6F21-2391AFBA4721}"/>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44CB162D-92B7-6D51-3842-A51184A7A2DC}"/>
              </a:ext>
            </a:extLst>
          </p:cNvPr>
          <p:cNvSpPr>
            <a:spLocks noGrp="1"/>
          </p:cNvSpPr>
          <p:nvPr>
            <p:ph type="body" sz="quarter" idx="17"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7" name="Picture 6">
            <a:extLst>
              <a:ext uri="{FF2B5EF4-FFF2-40B4-BE49-F238E27FC236}">
                <a16:creationId xmlns:a16="http://schemas.microsoft.com/office/drawing/2014/main" id="{BC5B02BD-6CA0-4789-B5A5-023D7C44981C}"/>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34113836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esentation Title_V4">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AEBD7078-1841-95DB-013A-5BE949C2E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pic>
        <p:nvPicPr>
          <p:cNvPr id="4" name="Picture 3">
            <a:extLst>
              <a:ext uri="{FF2B5EF4-FFF2-40B4-BE49-F238E27FC236}">
                <a16:creationId xmlns:a16="http://schemas.microsoft.com/office/drawing/2014/main" id="{434D87EC-1AE3-654D-9FA6-45F9B69D81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003276" y="803418"/>
            <a:ext cx="1523745" cy="1523068"/>
          </a:xfrm>
          <a:prstGeom prst="ellipse">
            <a:avLst/>
          </a:prstGeom>
        </p:spPr>
      </p:pic>
      <p:pic>
        <p:nvPicPr>
          <p:cNvPr id="9" name="Picture 8" descr="A person with his arms crossed&#10;&#10;Description automatically generated with medium confidence">
            <a:extLst>
              <a:ext uri="{FF2B5EF4-FFF2-40B4-BE49-F238E27FC236}">
                <a16:creationId xmlns:a16="http://schemas.microsoft.com/office/drawing/2014/main" id="{FF4D853A-B2C6-074E-BE39-C5711ED2A4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618376" y="2596180"/>
            <a:ext cx="2342015" cy="2343470"/>
          </a:xfrm>
          <a:prstGeom prst="ellipse">
            <a:avLst/>
          </a:prstGeom>
        </p:spPr>
      </p:pic>
      <p:pic>
        <p:nvPicPr>
          <p:cNvPr id="2" name="Picture 1">
            <a:extLst>
              <a:ext uri="{FF2B5EF4-FFF2-40B4-BE49-F238E27FC236}">
                <a16:creationId xmlns:a16="http://schemas.microsoft.com/office/drawing/2014/main" id="{FF4FDFCD-A3CB-215C-C687-E99CA92B4D1A}"/>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72740" y="2748066"/>
            <a:ext cx="1982015" cy="455495"/>
          </a:xfrm>
          <a:prstGeom prst="rect">
            <a:avLst/>
          </a:prstGeom>
        </p:spPr>
      </p:pic>
      <p:sp>
        <p:nvSpPr>
          <p:cNvPr id="5" name="Title 9">
            <a:extLst>
              <a:ext uri="{FF2B5EF4-FFF2-40B4-BE49-F238E27FC236}">
                <a16:creationId xmlns:a16="http://schemas.microsoft.com/office/drawing/2014/main" id="{CC6BA313-F971-6D31-AC76-91065F8BB4FB}"/>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6" name="Text Placeholder 4">
            <a:extLst>
              <a:ext uri="{FF2B5EF4-FFF2-40B4-BE49-F238E27FC236}">
                <a16:creationId xmlns:a16="http://schemas.microsoft.com/office/drawing/2014/main" id="{22422857-4D02-6694-C700-3893FAFE5C5E}"/>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3" name="TextBox 12">
            <a:extLst>
              <a:ext uri="{FF2B5EF4-FFF2-40B4-BE49-F238E27FC236}">
                <a16:creationId xmlns:a16="http://schemas.microsoft.com/office/drawing/2014/main" id="{CFC902F5-8B71-C54C-C170-AF382EB71C83}"/>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14" name="Text Placeholder 15">
            <a:extLst>
              <a:ext uri="{FF2B5EF4-FFF2-40B4-BE49-F238E27FC236}">
                <a16:creationId xmlns:a16="http://schemas.microsoft.com/office/drawing/2014/main" id="{F0E9665F-84AF-DFF1-2230-E80B54E916AF}"/>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15" name="Text Placeholder 15">
            <a:extLst>
              <a:ext uri="{FF2B5EF4-FFF2-40B4-BE49-F238E27FC236}">
                <a16:creationId xmlns:a16="http://schemas.microsoft.com/office/drawing/2014/main" id="{1253916C-42D8-F501-B4A3-6A4E0FFDFF0F}"/>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7" name="Picture 6">
            <a:extLst>
              <a:ext uri="{FF2B5EF4-FFF2-40B4-BE49-F238E27FC236}">
                <a16:creationId xmlns:a16="http://schemas.microsoft.com/office/drawing/2014/main" id="{336F1066-CF69-0152-0D22-0677B6257382}"/>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5990069" y="300458"/>
            <a:ext cx="3800836" cy="3799428"/>
          </a:xfrm>
          <a:prstGeom prst="ellipse">
            <a:avLst/>
          </a:prstGeom>
        </p:spPr>
      </p:pic>
    </p:spTree>
    <p:extLst>
      <p:ext uri="{BB962C8B-B14F-4D97-AF65-F5344CB8AC3E}">
        <p14:creationId xmlns:p14="http://schemas.microsoft.com/office/powerpoint/2010/main" val="363091341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_Section Intro_V4_Light_Empt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5C4D6-8FC2-DB5D-AE9A-72FB57D88A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4F444600-F23C-21EF-BD04-A5E64002A24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Picture Placeholder 17">
            <a:extLst>
              <a:ext uri="{FF2B5EF4-FFF2-40B4-BE49-F238E27FC236}">
                <a16:creationId xmlns:a16="http://schemas.microsoft.com/office/drawing/2014/main" id="{3146690E-8E69-D860-73D0-CF1CEB31C469}"/>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5" name="Picture Placeholder 19">
            <a:extLst>
              <a:ext uri="{FF2B5EF4-FFF2-40B4-BE49-F238E27FC236}">
                <a16:creationId xmlns:a16="http://schemas.microsoft.com/office/drawing/2014/main" id="{C2102E1E-0A34-7C29-97B7-F4F36EBE1F01}"/>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6" name="Picture Placeholder 22">
            <a:extLst>
              <a:ext uri="{FF2B5EF4-FFF2-40B4-BE49-F238E27FC236}">
                <a16:creationId xmlns:a16="http://schemas.microsoft.com/office/drawing/2014/main" id="{61CC3A1A-37DD-8AB6-C6D2-C684366727B5}"/>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7" name="Text Placeholder 4">
            <a:extLst>
              <a:ext uri="{FF2B5EF4-FFF2-40B4-BE49-F238E27FC236}">
                <a16:creationId xmlns:a16="http://schemas.microsoft.com/office/drawing/2014/main" id="{11D885C3-FB99-1A18-F311-8AEA31644406}"/>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E5ED1C94-B87C-80A8-DB67-CFB7774709FB}"/>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76447030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_Section Intro_V4_Dark_Empty">
    <p:bg>
      <p:bgPr>
        <a:solidFill>
          <a:srgbClr val="3333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78CDD-1448-46EF-1C5A-6CA0436655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8B5A51A-1F0E-EF6F-CB60-38122CE4C81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Picture Placeholder 17">
            <a:extLst>
              <a:ext uri="{FF2B5EF4-FFF2-40B4-BE49-F238E27FC236}">
                <a16:creationId xmlns:a16="http://schemas.microsoft.com/office/drawing/2014/main" id="{15D10EFC-9EFE-0F46-690F-64D7639670C8}"/>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5" name="Picture Placeholder 19">
            <a:extLst>
              <a:ext uri="{FF2B5EF4-FFF2-40B4-BE49-F238E27FC236}">
                <a16:creationId xmlns:a16="http://schemas.microsoft.com/office/drawing/2014/main" id="{313E2A53-712B-4638-C066-2681113C4D90}"/>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6" name="Picture Placeholder 22">
            <a:extLst>
              <a:ext uri="{FF2B5EF4-FFF2-40B4-BE49-F238E27FC236}">
                <a16:creationId xmlns:a16="http://schemas.microsoft.com/office/drawing/2014/main" id="{C62EA19F-A72F-E288-2F4A-E0C11B4DD355}"/>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7" name="Text Placeholder 4">
            <a:extLst>
              <a:ext uri="{FF2B5EF4-FFF2-40B4-BE49-F238E27FC236}">
                <a16:creationId xmlns:a16="http://schemas.microsoft.com/office/drawing/2014/main" id="{BEF16EBA-10F3-A5EA-59F2-F71B6D35D79C}"/>
              </a:ext>
            </a:extLst>
          </p:cNvPr>
          <p:cNvSpPr>
            <a:spLocks noGrp="1"/>
          </p:cNvSpPr>
          <p:nvPr>
            <p:ph type="body" sz="quarter" idx="16"/>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endParaRPr lang="en-US"/>
          </a:p>
        </p:txBody>
      </p:sp>
      <p:sp>
        <p:nvSpPr>
          <p:cNvPr id="8" name="Text Placeholder 7">
            <a:extLst>
              <a:ext uri="{FF2B5EF4-FFF2-40B4-BE49-F238E27FC236}">
                <a16:creationId xmlns:a16="http://schemas.microsoft.com/office/drawing/2014/main" id="{6F969853-4240-9AA8-41F3-7040D1156541}"/>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22388346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_Section Intro_V4_L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120CB-B063-ECCA-F9C4-A75CD7A5D1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AAEF0B0-5B40-6293-3A94-479CE05E8A9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97F53038-06E5-3A29-F680-9AAE2F4DB0F1}"/>
              </a:ext>
            </a:extLst>
          </p:cNvPr>
          <p:cNvPicPr>
            <a:picLocks noChangeAspect="1"/>
          </p:cNvPicPr>
          <p:nvPr userDrawn="1"/>
        </p:nvPicPr>
        <p:blipFill>
          <a:blip r:embed="rId4"/>
          <a:stretch>
            <a:fillRect/>
          </a:stretch>
        </p:blipFill>
        <p:spPr>
          <a:xfrm>
            <a:off x="5754658" y="-754666"/>
            <a:ext cx="3424409" cy="3424409"/>
          </a:xfrm>
          <a:prstGeom prst="rect">
            <a:avLst/>
          </a:prstGeom>
        </p:spPr>
      </p:pic>
      <p:pic>
        <p:nvPicPr>
          <p:cNvPr id="5" name="Picture 4">
            <a:extLst>
              <a:ext uri="{FF2B5EF4-FFF2-40B4-BE49-F238E27FC236}">
                <a16:creationId xmlns:a16="http://schemas.microsoft.com/office/drawing/2014/main" id="{36B8C39E-27E8-4339-2754-0DA7C0070C0C}"/>
              </a:ext>
            </a:extLst>
          </p:cNvPr>
          <p:cNvPicPr>
            <a:picLocks noChangeAspect="1"/>
          </p:cNvPicPr>
          <p:nvPr userDrawn="1"/>
        </p:nvPicPr>
        <p:blipFill>
          <a:blip r:embed="rId5"/>
          <a:stretch>
            <a:fillRect/>
          </a:stretch>
        </p:blipFill>
        <p:spPr>
          <a:xfrm>
            <a:off x="8908647" y="753824"/>
            <a:ext cx="4560425" cy="4560425"/>
          </a:xfrm>
          <a:prstGeom prst="rect">
            <a:avLst/>
          </a:prstGeom>
        </p:spPr>
      </p:pic>
      <p:pic>
        <p:nvPicPr>
          <p:cNvPr id="6" name="Picture 5">
            <a:extLst>
              <a:ext uri="{FF2B5EF4-FFF2-40B4-BE49-F238E27FC236}">
                <a16:creationId xmlns:a16="http://schemas.microsoft.com/office/drawing/2014/main" id="{9A03A9B1-57CB-7540-2DBE-441B718DE3F6}"/>
              </a:ext>
            </a:extLst>
          </p:cNvPr>
          <p:cNvPicPr>
            <a:picLocks noChangeAspect="1"/>
          </p:cNvPicPr>
          <p:nvPr userDrawn="1"/>
        </p:nvPicPr>
        <p:blipFill>
          <a:blip r:embed="rId6"/>
          <a:stretch>
            <a:fillRect/>
          </a:stretch>
        </p:blipFill>
        <p:spPr>
          <a:xfrm>
            <a:off x="7188000" y="4710896"/>
            <a:ext cx="3004502" cy="3004502"/>
          </a:xfrm>
          <a:prstGeom prst="rect">
            <a:avLst/>
          </a:prstGeom>
        </p:spPr>
      </p:pic>
      <p:sp>
        <p:nvSpPr>
          <p:cNvPr id="7" name="Text Placeholder 4">
            <a:extLst>
              <a:ext uri="{FF2B5EF4-FFF2-40B4-BE49-F238E27FC236}">
                <a16:creationId xmlns:a16="http://schemas.microsoft.com/office/drawing/2014/main" id="{28E3BFD4-4DE0-DE79-CBD7-A397829FF0BD}"/>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057550FD-2DF2-1B3F-B89E-F3C11D0B3D99}"/>
              </a:ext>
            </a:extLst>
          </p:cNvPr>
          <p:cNvSpPr>
            <a:spLocks noGrp="1"/>
          </p:cNvSpPr>
          <p:nvPr>
            <p:ph type="body" sz="quarter" idx="17" hasCustomPrompt="1"/>
          </p:nvPr>
        </p:nvSpPr>
        <p:spPr>
          <a:xfrm>
            <a:off x="829430" y="1625807"/>
            <a:ext cx="4643115"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232140849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ection Intro_V4_Ligh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5C4D6-8FC2-DB5D-AE9A-72FB57D88A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4F444600-F23C-21EF-BD04-A5E64002A24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11D885C3-FB99-1A18-F311-8AEA31644406}"/>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E5ED1C94-B87C-80A8-DB67-CFB7774709FB}"/>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pic>
        <p:nvPicPr>
          <p:cNvPr id="9" name="Picture Placeholder 11">
            <a:extLst>
              <a:ext uri="{FF2B5EF4-FFF2-40B4-BE49-F238E27FC236}">
                <a16:creationId xmlns:a16="http://schemas.microsoft.com/office/drawing/2014/main" id="{BD344F03-EE76-BF1D-7FB1-DD66C508F407}"/>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pic>
      <p:pic>
        <p:nvPicPr>
          <p:cNvPr id="10" name="Picture Placeholder 7">
            <a:extLst>
              <a:ext uri="{FF2B5EF4-FFF2-40B4-BE49-F238E27FC236}">
                <a16:creationId xmlns:a16="http://schemas.microsoft.com/office/drawing/2014/main" id="{394ED853-3A79-789D-CF11-CA6E418C6A0D}"/>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pic>
      <p:pic>
        <p:nvPicPr>
          <p:cNvPr id="11" name="Picture Placeholder 9" descr="A picture containing indoor, floor, wall, person&#10;&#10;Description automatically generated">
            <a:extLst>
              <a:ext uri="{FF2B5EF4-FFF2-40B4-BE49-F238E27FC236}">
                <a16:creationId xmlns:a16="http://schemas.microsoft.com/office/drawing/2014/main" id="{3DDEDBD2-3055-87D4-7BED-C02DED70C88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pic>
    </p:spTree>
    <p:extLst>
      <p:ext uri="{BB962C8B-B14F-4D97-AF65-F5344CB8AC3E}">
        <p14:creationId xmlns:p14="http://schemas.microsoft.com/office/powerpoint/2010/main" val="21348129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_Section Intro_V4_Dark">
    <p:bg>
      <p:bgPr>
        <a:solidFill>
          <a:srgbClr val="3333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5FC94E-5509-8415-85C2-F2A5359523B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3DF06B9-A080-A294-17FC-F330AE5B70A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F9926D7B-DD3E-B43D-C985-AF9341D10E33}"/>
              </a:ext>
            </a:extLst>
          </p:cNvPr>
          <p:cNvPicPr>
            <a:picLocks noChangeAspect="1"/>
          </p:cNvPicPr>
          <p:nvPr userDrawn="1"/>
        </p:nvPicPr>
        <p:blipFill>
          <a:blip r:embed="rId4"/>
          <a:stretch>
            <a:fillRect/>
          </a:stretch>
        </p:blipFill>
        <p:spPr>
          <a:xfrm>
            <a:off x="5754658" y="-754666"/>
            <a:ext cx="3424409" cy="3424409"/>
          </a:xfrm>
          <a:prstGeom prst="rect">
            <a:avLst/>
          </a:prstGeom>
        </p:spPr>
      </p:pic>
      <p:pic>
        <p:nvPicPr>
          <p:cNvPr id="5" name="Picture 4">
            <a:extLst>
              <a:ext uri="{FF2B5EF4-FFF2-40B4-BE49-F238E27FC236}">
                <a16:creationId xmlns:a16="http://schemas.microsoft.com/office/drawing/2014/main" id="{2A1805E4-D7A8-1991-3DBB-F236EAA9BF92}"/>
              </a:ext>
            </a:extLst>
          </p:cNvPr>
          <p:cNvPicPr>
            <a:picLocks noChangeAspect="1"/>
          </p:cNvPicPr>
          <p:nvPr userDrawn="1"/>
        </p:nvPicPr>
        <p:blipFill>
          <a:blip r:embed="rId5"/>
          <a:stretch>
            <a:fillRect/>
          </a:stretch>
        </p:blipFill>
        <p:spPr>
          <a:xfrm>
            <a:off x="8908647" y="753824"/>
            <a:ext cx="4560425" cy="4560425"/>
          </a:xfrm>
          <a:prstGeom prst="rect">
            <a:avLst/>
          </a:prstGeom>
        </p:spPr>
      </p:pic>
      <p:pic>
        <p:nvPicPr>
          <p:cNvPr id="6" name="Picture 5">
            <a:extLst>
              <a:ext uri="{FF2B5EF4-FFF2-40B4-BE49-F238E27FC236}">
                <a16:creationId xmlns:a16="http://schemas.microsoft.com/office/drawing/2014/main" id="{C999512D-96D4-1A38-58B9-E6EB669AE5D7}"/>
              </a:ext>
            </a:extLst>
          </p:cNvPr>
          <p:cNvPicPr>
            <a:picLocks noChangeAspect="1"/>
          </p:cNvPicPr>
          <p:nvPr userDrawn="1"/>
        </p:nvPicPr>
        <p:blipFill>
          <a:blip r:embed="rId6"/>
          <a:stretch>
            <a:fillRect/>
          </a:stretch>
        </p:blipFill>
        <p:spPr>
          <a:xfrm>
            <a:off x="7188000" y="4710896"/>
            <a:ext cx="3004502" cy="3004502"/>
          </a:xfrm>
          <a:prstGeom prst="rect">
            <a:avLst/>
          </a:prstGeom>
        </p:spPr>
      </p:pic>
      <p:sp>
        <p:nvSpPr>
          <p:cNvPr id="7" name="Text Placeholder 4">
            <a:extLst>
              <a:ext uri="{FF2B5EF4-FFF2-40B4-BE49-F238E27FC236}">
                <a16:creationId xmlns:a16="http://schemas.microsoft.com/office/drawing/2014/main" id="{A2F3E1E5-1FEE-99A1-9ABE-DF55476ABE1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F9CACC4B-615F-93EC-EE68-78E4A951354A}"/>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286528435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Section Intro_V4_Dark 2">
    <p:bg>
      <p:bgPr>
        <a:solidFill>
          <a:srgbClr val="3333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5FC94E-5509-8415-85C2-F2A5359523B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3DF06B9-A080-A294-17FC-F330AE5B70A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A2F3E1E5-1FEE-99A1-9ABE-DF55476ABE1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F9CACC4B-615F-93EC-EE68-78E4A951354A}"/>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9" name="Picture Placeholder 11">
            <a:extLst>
              <a:ext uri="{FF2B5EF4-FFF2-40B4-BE49-F238E27FC236}">
                <a16:creationId xmlns:a16="http://schemas.microsoft.com/office/drawing/2014/main" id="{2F5B90C5-74B5-3727-D90D-2521D37DCD03}"/>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pic>
      <p:pic>
        <p:nvPicPr>
          <p:cNvPr id="10" name="Picture Placeholder 7">
            <a:extLst>
              <a:ext uri="{FF2B5EF4-FFF2-40B4-BE49-F238E27FC236}">
                <a16:creationId xmlns:a16="http://schemas.microsoft.com/office/drawing/2014/main" id="{8F6645BA-4C7F-7691-C221-6A493AE9D0C0}"/>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pic>
      <p:pic>
        <p:nvPicPr>
          <p:cNvPr id="11" name="Picture Placeholder 9" descr="A picture containing indoor, floor, wall, person&#10;&#10;Description automatically generated">
            <a:extLst>
              <a:ext uri="{FF2B5EF4-FFF2-40B4-BE49-F238E27FC236}">
                <a16:creationId xmlns:a16="http://schemas.microsoft.com/office/drawing/2014/main" id="{DDD5A8B3-1117-A2D9-9345-BCA8F8B14157}"/>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pic>
    </p:spTree>
    <p:extLst>
      <p:ext uri="{BB962C8B-B14F-4D97-AF65-F5344CB8AC3E}">
        <p14:creationId xmlns:p14="http://schemas.microsoft.com/office/powerpoint/2010/main" val="409244167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Circular Graphic">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7" y="3007361"/>
            <a:ext cx="2188352" cy="797784"/>
          </a:xfrm>
          <a:prstGeom prst="rect">
            <a:avLst/>
          </a:prstGeom>
        </p:spPr>
        <p:txBody>
          <a:bodyPr lIns="0" tIns="45720" rIns="0" bIns="182880"/>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874" rtl="0" eaLnBrk="1" fontAlgn="base" latinLnBrk="0" hangingPunct="1">
              <a:lnSpc>
                <a:spcPct val="100000"/>
              </a:lnSpc>
              <a:spcBef>
                <a:spcPts val="0"/>
              </a:spcBef>
              <a:spcAft>
                <a:spcPts val="0"/>
              </a:spcAft>
              <a:buClrTx/>
              <a:buSzTx/>
              <a:buFont typeface="Arial" charset="0"/>
              <a:buNone/>
              <a:tabLst/>
              <a:defRPr/>
            </a:pPr>
            <a:r>
              <a:rPr kumimoji="0" lang="en-US" sz="2300" b="1" i="0" u="none" strike="noStrike" kern="1200" cap="none" spc="0" normalizeH="0" baseline="0" noProof="0">
                <a:ln>
                  <a:noFill/>
                </a:ln>
                <a:solidFill>
                  <a:srgbClr val="1E1E1E"/>
                </a:solidFill>
                <a:effectLst/>
                <a:uLnTx/>
                <a:uFillTx/>
                <a:latin typeface="UniversNext for MORNPC Cn" panose="020B0506030202020203" pitchFamily="34" charset="77"/>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5" y="1689641"/>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18C246-1957-E448-80C0-B22ADB5C5740}"/>
              </a:ext>
            </a:extLst>
          </p:cNvPr>
          <p:cNvSpPr/>
          <p:nvPr userDrawn="1"/>
        </p:nvSpPr>
        <p:spPr>
          <a:xfrm>
            <a:off x="7254491"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2"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6"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6"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4"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0"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69"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1" y="5451730"/>
            <a:ext cx="989093" cy="816021"/>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6"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5"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pic>
        <p:nvPicPr>
          <p:cNvPr id="2" name="Picture 1">
            <a:extLst>
              <a:ext uri="{FF2B5EF4-FFF2-40B4-BE49-F238E27FC236}">
                <a16:creationId xmlns:a16="http://schemas.microsoft.com/office/drawing/2014/main" id="{BDC98530-47AF-6EF7-5C46-85BE1FD8F3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52EC2740-F459-8293-2D74-EEDEDC5B3CA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08686565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_Q&amp;A_Light">
    <p:spTree>
      <p:nvGrpSpPr>
        <p:cNvPr id="1" name=""/>
        <p:cNvGrpSpPr/>
        <p:nvPr/>
      </p:nvGrpSpPr>
      <p:grpSpPr>
        <a:xfrm>
          <a:off x="0" y="0"/>
          <a:ext cx="0" cy="0"/>
          <a:chOff x="0" y="0"/>
          <a:chExt cx="0" cy="0"/>
        </a:xfrm>
      </p:grpSpPr>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a:solidFill>
                  <a:srgbClr val="1E1E1E"/>
                </a:solidFill>
                <a:latin typeface="UniversNext for MORNPC Cn" panose="020B0506030202020203" pitchFamily="34" charset="77"/>
                <a:ea typeface="ＭＳ Ｐゴシック"/>
              </a:rPr>
              <a:t>Q &amp; A</a:t>
            </a:r>
            <a:endParaRPr lang="en-US" sz="3200" b="1" i="0">
              <a:solidFill>
                <a:srgbClr val="1E1E1E"/>
              </a:solidFill>
              <a:latin typeface="UniversNext for MORNPC Cn" panose="020B0506030202020203" pitchFamily="34" charset="77"/>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19988165-177D-0EE9-FD9D-500C8426EF8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7BD69BC-146D-B9C1-B85C-08DB9EB0C0A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40351947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Q&amp;A_Dark">
    <p:bg>
      <p:bgPr>
        <a:solidFill>
          <a:srgbClr val="333333"/>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a:solidFill>
                  <a:schemeClr val="bg1"/>
                </a:solidFill>
                <a:latin typeface="UniversNext for MORNPC Cn" panose="020B0506030202020203" pitchFamily="34" charset="77"/>
                <a:ea typeface="ＭＳ Ｐゴシック"/>
              </a:rPr>
              <a:t>Q &amp; A</a:t>
            </a:r>
            <a:endParaRPr lang="en-US" sz="3200" b="1" i="0">
              <a:solidFill>
                <a:schemeClr val="bg1"/>
              </a:solidFill>
              <a:latin typeface="UniversNext for MORNPC Cn" panose="020B0506030202020203" pitchFamily="34" charset="77"/>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9E62C61F-4C6F-5304-4142-457FE5F479C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D3A8497-0F0B-9D34-FE1A-14D5BCC2E2D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21158571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1_End of Presentation_V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4D09C-5026-4F7D-FB8E-C6D2D0E10B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9921" y="1591720"/>
            <a:ext cx="7631159" cy="3378377"/>
          </a:xfrm>
          <a:prstGeom prst="rect">
            <a:avLst/>
          </a:prstGeom>
        </p:spPr>
      </p:pic>
      <p:pic>
        <p:nvPicPr>
          <p:cNvPr id="3" name="Picture 1">
            <a:extLst>
              <a:ext uri="{FF2B5EF4-FFF2-40B4-BE49-F238E27FC236}">
                <a16:creationId xmlns:a16="http://schemas.microsoft.com/office/drawing/2014/main" id="{4337232A-70EE-CA44-E1A8-701CA8809BF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72988" y="1647002"/>
            <a:ext cx="3135209" cy="720514"/>
          </a:xfrm>
          <a:prstGeom prst="rect">
            <a:avLst/>
          </a:prstGeom>
        </p:spPr>
      </p:pic>
    </p:spTree>
    <p:extLst>
      <p:ext uri="{BB962C8B-B14F-4D97-AF65-F5344CB8AC3E}">
        <p14:creationId xmlns:p14="http://schemas.microsoft.com/office/powerpoint/2010/main" val="1913360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ation Title_V4_Empty">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10E48766-9BEE-6329-5EF3-16823A21A1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47463" y="2320"/>
            <a:ext cx="6017195" cy="7043249"/>
          </a:xfrm>
          <a:prstGeom prst="rect">
            <a:avLst/>
          </a:prstGeom>
        </p:spPr>
      </p:pic>
      <p:sp>
        <p:nvSpPr>
          <p:cNvPr id="2" name="TextBox 1">
            <a:extLst>
              <a:ext uri="{FF2B5EF4-FFF2-40B4-BE49-F238E27FC236}">
                <a16:creationId xmlns:a16="http://schemas.microsoft.com/office/drawing/2014/main" id="{BAC2A552-43B8-2F64-DBA2-A9BDB2C707B7}"/>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76A48C40-73F0-C350-E870-F4995333CC95}"/>
              </a:ext>
            </a:extLst>
          </p:cNvPr>
          <p:cNvSpPr>
            <a:spLocks noGrp="1"/>
          </p:cNvSpPr>
          <p:nvPr>
            <p:ph type="body" sz="quarter" idx="20"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C07191E3-90E9-0511-A5EC-B74CAAE8D206}"/>
              </a:ext>
            </a:extLst>
          </p:cNvPr>
          <p:cNvSpPr>
            <a:spLocks noGrp="1"/>
          </p:cNvSpPr>
          <p:nvPr>
            <p:ph type="body" sz="quarter" idx="21"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5" name="Picture 1">
            <a:extLst>
              <a:ext uri="{FF2B5EF4-FFF2-40B4-BE49-F238E27FC236}">
                <a16:creationId xmlns:a16="http://schemas.microsoft.com/office/drawing/2014/main" id="{EB958051-B4EF-62AB-68AD-018DF6C184B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40" y="2748066"/>
            <a:ext cx="1982015" cy="455495"/>
          </a:xfrm>
          <a:prstGeom prst="rect">
            <a:avLst/>
          </a:prstGeom>
        </p:spPr>
      </p:pic>
      <p:sp>
        <p:nvSpPr>
          <p:cNvPr id="6" name="Title 9">
            <a:extLst>
              <a:ext uri="{FF2B5EF4-FFF2-40B4-BE49-F238E27FC236}">
                <a16:creationId xmlns:a16="http://schemas.microsoft.com/office/drawing/2014/main" id="{45B19B4D-110B-33A4-DDE3-0BEC8847BE8B}"/>
              </a:ext>
            </a:extLst>
          </p:cNvPr>
          <p:cNvSpPr>
            <a:spLocks noGrp="1"/>
          </p:cNvSpPr>
          <p:nvPr>
            <p:ph type="title" hasCustomPrompt="1"/>
          </p:nvPr>
        </p:nvSpPr>
        <p:spPr>
          <a:xfrm>
            <a:off x="761999" y="3296429"/>
            <a:ext cx="5334001"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9" name="Text Placeholder 4">
            <a:extLst>
              <a:ext uri="{FF2B5EF4-FFF2-40B4-BE49-F238E27FC236}">
                <a16:creationId xmlns:a16="http://schemas.microsoft.com/office/drawing/2014/main" id="{5CAB66FA-E850-3746-DF76-F8D518E2224A}"/>
              </a:ext>
            </a:extLst>
          </p:cNvPr>
          <p:cNvSpPr>
            <a:spLocks noGrp="1"/>
          </p:cNvSpPr>
          <p:nvPr>
            <p:ph type="body" sz="quarter" idx="16" hasCustomPrompt="1"/>
          </p:nvPr>
        </p:nvSpPr>
        <p:spPr>
          <a:xfrm>
            <a:off x="761998" y="487957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4" name="Picture Placeholder 12">
            <a:extLst>
              <a:ext uri="{FF2B5EF4-FFF2-40B4-BE49-F238E27FC236}">
                <a16:creationId xmlns:a16="http://schemas.microsoft.com/office/drawing/2014/main" id="{50F4C038-EA22-74D9-5936-7BD4CBA4DAE1}"/>
              </a:ext>
            </a:extLst>
          </p:cNvPr>
          <p:cNvSpPr>
            <a:spLocks noGrp="1"/>
          </p:cNvSpPr>
          <p:nvPr>
            <p:ph type="pic" sz="quarter" idx="17"/>
          </p:nvPr>
        </p:nvSpPr>
        <p:spPr>
          <a:xfrm>
            <a:off x="5990069" y="302265"/>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5" name="Picture Placeholder 15">
            <a:extLst>
              <a:ext uri="{FF2B5EF4-FFF2-40B4-BE49-F238E27FC236}">
                <a16:creationId xmlns:a16="http://schemas.microsoft.com/office/drawing/2014/main" id="{13F1D6FB-159E-E0B6-DF34-FF9E229F7A30}"/>
              </a:ext>
            </a:extLst>
          </p:cNvPr>
          <p:cNvSpPr>
            <a:spLocks noGrp="1"/>
          </p:cNvSpPr>
          <p:nvPr>
            <p:ph type="pic" sz="quarter" idx="18"/>
          </p:nvPr>
        </p:nvSpPr>
        <p:spPr>
          <a:xfrm>
            <a:off x="10003276" y="803418"/>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8">
            <a:extLst>
              <a:ext uri="{FF2B5EF4-FFF2-40B4-BE49-F238E27FC236}">
                <a16:creationId xmlns:a16="http://schemas.microsoft.com/office/drawing/2014/main" id="{86BC4800-495F-D984-BEB9-1799AF7E9256}"/>
              </a:ext>
            </a:extLst>
          </p:cNvPr>
          <p:cNvSpPr>
            <a:spLocks noGrp="1"/>
          </p:cNvSpPr>
          <p:nvPr>
            <p:ph type="pic" sz="quarter" idx="19"/>
          </p:nvPr>
        </p:nvSpPr>
        <p:spPr>
          <a:xfrm>
            <a:off x="9618375" y="2606739"/>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94196359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_End of Presentation_V2">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43558" y="3503950"/>
            <a:ext cx="3818002" cy="3813967"/>
          </a:xfrm>
          <a:prstGeom prst="ellipse">
            <a:avLst/>
          </a:prstGeom>
        </p:spPr>
      </p:pic>
      <p:pic>
        <p:nvPicPr>
          <p:cNvPr id="2" name="Picture 1">
            <a:extLst>
              <a:ext uri="{FF2B5EF4-FFF2-40B4-BE49-F238E27FC236}">
                <a16:creationId xmlns:a16="http://schemas.microsoft.com/office/drawing/2014/main" id="{1EC00D55-A5FD-DDE6-0E35-C8A34D28A55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13071293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_End of Presentation_V2_Empt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A78C58F5-2B4C-4DD3-CBF0-639EA4EFBD5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239075668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_End of Presentation_V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pic>
        <p:nvPicPr>
          <p:cNvPr id="2" name="Picture 1">
            <a:extLst>
              <a:ext uri="{FF2B5EF4-FFF2-40B4-BE49-F238E27FC236}">
                <a16:creationId xmlns:a16="http://schemas.microsoft.com/office/drawing/2014/main" id="{55AE057B-0DF4-6543-DB32-F2544BD8048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175032044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804719D7-237D-816D-2AAD-3C5C5731F71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77597478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T1_Single Box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11555935" cy="477627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1F877ECD-FC72-064B-9E04-88F3E06B8F27}"/>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9" name="Text Placeholder 4">
            <a:extLst>
              <a:ext uri="{FF2B5EF4-FFF2-40B4-BE49-F238E27FC236}">
                <a16:creationId xmlns:a16="http://schemas.microsoft.com/office/drawing/2014/main" id="{A18E2558-F1B3-6941-9626-B64FC8CC192B}"/>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0" name="Text Placeholder 4">
            <a:extLst>
              <a:ext uri="{FF2B5EF4-FFF2-40B4-BE49-F238E27FC236}">
                <a16:creationId xmlns:a16="http://schemas.microsoft.com/office/drawing/2014/main" id="{54AB8F97-FA86-8B47-A170-C70FEFBD4993}"/>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If more than one line needed, use a blank slide &gt;</a:t>
            </a:r>
          </a:p>
        </p:txBody>
      </p:sp>
      <p:pic>
        <p:nvPicPr>
          <p:cNvPr id="2" name="Picture 1">
            <a:extLst>
              <a:ext uri="{FF2B5EF4-FFF2-40B4-BE49-F238E27FC236}">
                <a16:creationId xmlns:a16="http://schemas.microsoft.com/office/drawing/2014/main" id="{8DD5EB5F-1E57-2EE6-1314-9B12562BC8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18FD59C-18DB-1750-1A04-3AC56097CA6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8" name="Text Placeholder 4">
            <a:extLst>
              <a:ext uri="{FF2B5EF4-FFF2-40B4-BE49-F238E27FC236}">
                <a16:creationId xmlns:a16="http://schemas.microsoft.com/office/drawing/2014/main" id="{F3376777-C8E4-C298-6296-C2FA5E2EA74C}"/>
              </a:ext>
            </a:extLst>
          </p:cNvPr>
          <p:cNvSpPr>
            <a:spLocks noGrp="1"/>
          </p:cNvSpPr>
          <p:nvPr>
            <p:ph type="body" sz="quarter" idx="18" hasCustomPrompt="1"/>
          </p:nvPr>
        </p:nvSpPr>
        <p:spPr>
          <a:xfrm>
            <a:off x="474692" y="1597906"/>
            <a:ext cx="11294813"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1" name="Text Placeholder 4">
            <a:extLst>
              <a:ext uri="{FF2B5EF4-FFF2-40B4-BE49-F238E27FC236}">
                <a16:creationId xmlns:a16="http://schemas.microsoft.com/office/drawing/2014/main" id="{E5A9DDA1-F8CE-1365-3C74-660A77ECDE34}"/>
              </a:ext>
            </a:extLst>
          </p:cNvPr>
          <p:cNvSpPr>
            <a:spLocks noGrp="1"/>
          </p:cNvSpPr>
          <p:nvPr>
            <p:ph type="body" sz="quarter" idx="19" hasCustomPrompt="1"/>
          </p:nvPr>
        </p:nvSpPr>
        <p:spPr>
          <a:xfrm>
            <a:off x="474693" y="1986731"/>
            <a:ext cx="11294811" cy="4088144"/>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7" name="Text Placeholder 4">
            <a:extLst>
              <a:ext uri="{FF2B5EF4-FFF2-40B4-BE49-F238E27FC236}">
                <a16:creationId xmlns:a16="http://schemas.microsoft.com/office/drawing/2014/main" id="{9D35E643-9B52-2CEC-7A38-545B2C00FEA1}"/>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385641950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1_T2_Single Box_V2">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474695" y="1722776"/>
            <a:ext cx="11289676" cy="4497067"/>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6" y="1117400"/>
            <a:ext cx="10718239" cy="545374"/>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447761" y="689607"/>
            <a:ext cx="398788" cy="276999"/>
          </a:xfrm>
          <a:prstGeom prst="rect">
            <a:avLst/>
          </a:prstGeom>
          <a:noFill/>
        </p:spPr>
        <p:txBody>
          <a:bodyPr wrap="square" rtlCol="0">
            <a:spAutoFit/>
          </a:bodyPr>
          <a:lstStyle/>
          <a:p>
            <a:pPr algn="r"/>
            <a:fld id="{66AD42D7-D37A-5048-9227-4E3D0D397551}" type="slidenum">
              <a:rPr lang="en-US" sz="1200" b="0" i="0" smtClean="0">
                <a:solidFill>
                  <a:srgbClr val="333333"/>
                </a:solidFill>
                <a:latin typeface="UniversNext for MORNPC Cn" panose="020B0506030202020203" pitchFamily="34" charset="77"/>
              </a:rPr>
              <a:pPr algn="r"/>
              <a:t>‹#›</a:t>
            </a:fld>
            <a:endParaRPr lang="en-US" sz="1200" b="0" i="0">
              <a:solidFill>
                <a:srgbClr val="333333"/>
              </a:solidFill>
              <a:latin typeface="UniversNext for MORNPC Cn" panose="020B0506030202020203" pitchFamily="34" charset="77"/>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pic>
        <p:nvPicPr>
          <p:cNvPr id="3" name="Picture 1">
            <a:extLst>
              <a:ext uri="{FF2B5EF4-FFF2-40B4-BE49-F238E27FC236}">
                <a16:creationId xmlns:a16="http://schemas.microsoft.com/office/drawing/2014/main" id="{F275322B-BD47-564B-5D0F-88DFFC58A18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10767" y="6397312"/>
            <a:ext cx="1353605" cy="311077"/>
          </a:xfrm>
          <a:prstGeom prst="rect">
            <a:avLst/>
          </a:prstGeom>
        </p:spPr>
      </p:pic>
    </p:spTree>
    <p:extLst>
      <p:ext uri="{BB962C8B-B14F-4D97-AF65-F5344CB8AC3E}">
        <p14:creationId xmlns:p14="http://schemas.microsoft.com/office/powerpoint/2010/main" val="244219615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T2_Webinar Zoom Interface">
    <p:bg>
      <p:bgPr>
        <a:solidFill>
          <a:srgbClr val="333333"/>
        </a:solidFill>
        <a:effectLst/>
      </p:bgPr>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CB742E9-D68E-44C9-D0E6-9A72F30A48E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12" name="Title 9">
            <a:extLst>
              <a:ext uri="{FF2B5EF4-FFF2-40B4-BE49-F238E27FC236}">
                <a16:creationId xmlns:a16="http://schemas.microsoft.com/office/drawing/2014/main" id="{38C06CFB-2069-D64F-121D-7697B1D92FC1}"/>
              </a:ext>
            </a:extLst>
          </p:cNvPr>
          <p:cNvSpPr>
            <a:spLocks noGrp="1"/>
          </p:cNvSpPr>
          <p:nvPr>
            <p:ph type="title" hasCustomPrompt="1"/>
          </p:nvPr>
        </p:nvSpPr>
        <p:spPr>
          <a:xfrm>
            <a:off x="761998" y="2060678"/>
            <a:ext cx="5692590" cy="1325563"/>
          </a:xfrm>
          <a:prstGeom prst="rect">
            <a:avLst/>
          </a:prstGeom>
        </p:spPr>
        <p:txBody>
          <a:bodyPr lIns="91440"/>
          <a:lstStyle>
            <a:lvl1pPr>
              <a:defRPr b="1" i="0">
                <a:solidFill>
                  <a:schemeClr val="bg1"/>
                </a:solidFill>
                <a:latin typeface="UniversNext for MORNPC Cn" panose="020B0506030202020203" pitchFamily="34" charset="77"/>
              </a:defRPr>
            </a:lvl1pPr>
          </a:lstStyle>
          <a:p>
            <a:r>
              <a:rPr lang="en-US"/>
              <a:t>Please submit questions via the Zoom Interface.</a:t>
            </a:r>
          </a:p>
        </p:txBody>
      </p:sp>
      <p:sp>
        <p:nvSpPr>
          <p:cNvPr id="13" name="Text Placeholder 4">
            <a:extLst>
              <a:ext uri="{FF2B5EF4-FFF2-40B4-BE49-F238E27FC236}">
                <a16:creationId xmlns:a16="http://schemas.microsoft.com/office/drawing/2014/main" id="{8D5E1BE2-1C6F-0B7D-6A95-AB1F3171CE47}"/>
              </a:ext>
            </a:extLst>
          </p:cNvPr>
          <p:cNvSpPr>
            <a:spLocks noGrp="1"/>
          </p:cNvSpPr>
          <p:nvPr>
            <p:ph type="body" sz="quarter" idx="16" hasCustomPrompt="1"/>
          </p:nvPr>
        </p:nvSpPr>
        <p:spPr>
          <a:xfrm>
            <a:off x="761997" y="3429000"/>
            <a:ext cx="5692590" cy="1158875"/>
          </a:xfrm>
          <a:prstGeom prst="rect">
            <a:avLst/>
          </a:prstGeom>
        </p:spPr>
        <p:txBody>
          <a:bodyPr lIns="91440" tIns="45720" rIns="91440" bIns="45720"/>
          <a:lstStyle>
            <a:lvl1pPr marL="0" indent="0">
              <a:lnSpc>
                <a:spcPct val="100000"/>
              </a:lnSpc>
              <a:spcBef>
                <a:spcPts val="0"/>
              </a:spcBef>
              <a:spcAft>
                <a:spcPts val="0"/>
              </a:spcAft>
              <a:buNone/>
              <a:defRPr sz="36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We will answer questions as time permits.</a:t>
            </a:r>
          </a:p>
        </p:txBody>
      </p:sp>
      <p:pic>
        <p:nvPicPr>
          <p:cNvPr id="17" name="Picture 16" descr="A picture containing text, screenshot, monitor, electronics&#10;&#10;Description automatically generated">
            <a:extLst>
              <a:ext uri="{FF2B5EF4-FFF2-40B4-BE49-F238E27FC236}">
                <a16:creationId xmlns:a16="http://schemas.microsoft.com/office/drawing/2014/main" id="{16E78926-93D3-FD65-D25F-8669A1842F2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829995" y="710339"/>
            <a:ext cx="5362005" cy="5039020"/>
          </a:xfrm>
          <a:prstGeom prst="rect">
            <a:avLst/>
          </a:prstGeom>
        </p:spPr>
      </p:pic>
    </p:spTree>
    <p:extLst>
      <p:ext uri="{BB962C8B-B14F-4D97-AF65-F5344CB8AC3E}">
        <p14:creationId xmlns:p14="http://schemas.microsoft.com/office/powerpoint/2010/main" val="285450150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_T1_Bullet Points_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4FDA8-5365-9569-D19D-C496C7B7855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837771B5-979C-AB39-1076-6F00EF1B2807}"/>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00374433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_T2_1/2 Container_V2">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BFA3CDCC-1AF8-1F41-8DFF-D0A5BBA6DF20}"/>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797"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A7766589-F519-0745-86E3-626982125C26}"/>
              </a:ext>
            </a:extLst>
          </p:cNvPr>
          <p:cNvSpPr>
            <a:spLocks noGrp="1"/>
          </p:cNvSpPr>
          <p:nvPr>
            <p:ph type="body" sz="quarter" idx="17" hasCustomPrompt="1"/>
          </p:nvPr>
        </p:nvSpPr>
        <p:spPr>
          <a:xfrm>
            <a:off x="474694" y="1117400"/>
            <a:ext cx="10718239" cy="824356"/>
          </a:xfrm>
          <a:prstGeom prst="rect">
            <a:avLst/>
          </a:prstGeom>
        </p:spPr>
        <p:txBody>
          <a:bodyPr lIns="0" tIns="45720" rIns="0" bIns="182880"/>
          <a:lstStyle>
            <a:lvl1pPr marL="0" marR="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Supporting sub-text describing the page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If more than two lines needed, use a blank slide instead. &gt;</a:t>
            </a:r>
          </a:p>
          <a:p>
            <a:pPr lvl="0"/>
            <a:endParaRPr lang="en-US"/>
          </a:p>
        </p:txBody>
      </p:sp>
      <p:sp>
        <p:nvSpPr>
          <p:cNvPr id="10" name="Rounded Rectangle 9">
            <a:extLst>
              <a:ext uri="{FF2B5EF4-FFF2-40B4-BE49-F238E27FC236}">
                <a16:creationId xmlns:a16="http://schemas.microsoft.com/office/drawing/2014/main" id="{0F1B85A6-840C-564F-907A-0113EF1B606C}"/>
              </a:ext>
            </a:extLst>
          </p:cNvPr>
          <p:cNvSpPr/>
          <p:nvPr userDrawn="1"/>
        </p:nvSpPr>
        <p:spPr>
          <a:xfrm>
            <a:off x="335667" y="2042700"/>
            <a:ext cx="5713147" cy="4218084"/>
          </a:xfrm>
          <a:prstGeom prst="roundRect">
            <a:avLst>
              <a:gd name="adj" fmla="val 2103"/>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3" name="Rounded Rectangle 12">
            <a:extLst>
              <a:ext uri="{FF2B5EF4-FFF2-40B4-BE49-F238E27FC236}">
                <a16:creationId xmlns:a16="http://schemas.microsoft.com/office/drawing/2014/main" id="{7D65F4ED-4AFA-AD44-A3EB-7BCC7A3D4742}"/>
              </a:ext>
            </a:extLst>
          </p:cNvPr>
          <p:cNvSpPr/>
          <p:nvPr userDrawn="1"/>
        </p:nvSpPr>
        <p:spPr>
          <a:xfrm>
            <a:off x="6178456" y="2042700"/>
            <a:ext cx="5713147" cy="4218084"/>
          </a:xfrm>
          <a:prstGeom prst="roundRect">
            <a:avLst>
              <a:gd name="adj" fmla="val 1974"/>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4" name="Text Placeholder 4">
            <a:extLst>
              <a:ext uri="{FF2B5EF4-FFF2-40B4-BE49-F238E27FC236}">
                <a16:creationId xmlns:a16="http://schemas.microsoft.com/office/drawing/2014/main" id="{D6D44D11-C502-5741-B791-F127D7B3DC47}"/>
              </a:ext>
            </a:extLst>
          </p:cNvPr>
          <p:cNvSpPr>
            <a:spLocks noGrp="1"/>
          </p:cNvSpPr>
          <p:nvPr>
            <p:ph type="body" sz="quarter" idx="16" hasCustomPrompt="1"/>
          </p:nvPr>
        </p:nvSpPr>
        <p:spPr>
          <a:xfrm>
            <a:off x="6321960" y="2743178"/>
            <a:ext cx="5395346" cy="3240181"/>
          </a:xfrm>
          <a:prstGeom prst="rect">
            <a:avLst/>
          </a:prstGeom>
        </p:spPr>
        <p:txBody>
          <a:bodyPr lIns="0" tIns="45720" rIns="0" bIns="182880"/>
          <a:lstStyle>
            <a:lvl1pPr marL="173562" indent="-177622">
              <a:lnSpc>
                <a:spcPct val="100000"/>
              </a:lnSpc>
              <a:spcBef>
                <a:spcPts val="300"/>
              </a:spcBef>
              <a:spcAft>
                <a:spcPts val="300"/>
              </a:spcAft>
              <a:buFont typeface="Arial" panose="020B0604020202020204" pitchFamily="34" charset="0"/>
              <a:buChar char="•"/>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1" name="Text Placeholder 4">
            <a:extLst>
              <a:ext uri="{FF2B5EF4-FFF2-40B4-BE49-F238E27FC236}">
                <a16:creationId xmlns:a16="http://schemas.microsoft.com/office/drawing/2014/main" id="{E74E234D-2726-9246-8661-C726450F97CA}"/>
              </a:ext>
            </a:extLst>
          </p:cNvPr>
          <p:cNvSpPr>
            <a:spLocks noGrp="1"/>
          </p:cNvSpPr>
          <p:nvPr>
            <p:ph type="body" sz="quarter" idx="18" hasCustomPrompt="1"/>
          </p:nvPr>
        </p:nvSpPr>
        <p:spPr>
          <a:xfrm>
            <a:off x="474695" y="2743178"/>
            <a:ext cx="5311418" cy="3240181"/>
          </a:xfrm>
          <a:prstGeom prst="rect">
            <a:avLst/>
          </a:prstGeom>
        </p:spPr>
        <p:txBody>
          <a:bodyPr lIns="0" tIns="45720" rIns="0" bIns="182880"/>
          <a:lstStyle>
            <a:lvl1pPr marL="173562" indent="-177622">
              <a:lnSpc>
                <a:spcPct val="100000"/>
              </a:lnSpc>
              <a:spcBef>
                <a:spcPts val="300"/>
              </a:spcBef>
              <a:spcAft>
                <a:spcPts val="300"/>
              </a:spcAft>
              <a:buFont typeface="Arial" panose="020B0604020202020204" pitchFamily="34" charset="0"/>
              <a:buChar char="•"/>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Bullet point 1</a:t>
            </a:r>
          </a:p>
          <a:p>
            <a:pPr lvl="0"/>
            <a:r>
              <a:rPr lang="en-US"/>
              <a:t>Bullet point 2</a:t>
            </a:r>
          </a:p>
          <a:p>
            <a:pPr lvl="0"/>
            <a:r>
              <a:rPr lang="en-US"/>
              <a:t>Bullet point 3</a:t>
            </a:r>
          </a:p>
          <a:p>
            <a:pPr lvl="0"/>
            <a:r>
              <a:rPr lang="en-US"/>
              <a:t>An image or chart can also be placed here instead of text</a:t>
            </a:r>
          </a:p>
        </p:txBody>
      </p:sp>
      <p:sp>
        <p:nvSpPr>
          <p:cNvPr id="17" name="Text Placeholder 4">
            <a:extLst>
              <a:ext uri="{FF2B5EF4-FFF2-40B4-BE49-F238E27FC236}">
                <a16:creationId xmlns:a16="http://schemas.microsoft.com/office/drawing/2014/main" id="{77F88FF8-618A-E04B-AD2C-569E614BEADF}"/>
              </a:ext>
            </a:extLst>
          </p:cNvPr>
          <p:cNvSpPr>
            <a:spLocks noGrp="1"/>
          </p:cNvSpPr>
          <p:nvPr>
            <p:ph type="body" sz="quarter" idx="15" hasCustomPrompt="1"/>
          </p:nvPr>
        </p:nvSpPr>
        <p:spPr>
          <a:xfrm>
            <a:off x="474693" y="2207916"/>
            <a:ext cx="5311417"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Sub-header &gt;</a:t>
            </a:r>
          </a:p>
        </p:txBody>
      </p:sp>
      <p:sp>
        <p:nvSpPr>
          <p:cNvPr id="18" name="Text Placeholder 4">
            <a:extLst>
              <a:ext uri="{FF2B5EF4-FFF2-40B4-BE49-F238E27FC236}">
                <a16:creationId xmlns:a16="http://schemas.microsoft.com/office/drawing/2014/main" id="{2939592E-DF63-9A47-9273-E0DDC94C9362}"/>
              </a:ext>
            </a:extLst>
          </p:cNvPr>
          <p:cNvSpPr>
            <a:spLocks noGrp="1"/>
          </p:cNvSpPr>
          <p:nvPr>
            <p:ph type="body" sz="quarter" idx="20" hasCustomPrompt="1"/>
          </p:nvPr>
        </p:nvSpPr>
        <p:spPr>
          <a:xfrm>
            <a:off x="6321962" y="2207916"/>
            <a:ext cx="5395345" cy="434319"/>
          </a:xfrm>
          <a:prstGeom prst="rect">
            <a:avLst/>
          </a:prstGeom>
        </p:spPr>
        <p:txBody>
          <a:bodyPr lIns="0" tIns="45720" rIns="0" bIns="182880"/>
          <a:lstStyle>
            <a:lvl1pPr marL="0" indent="0">
              <a:lnSpc>
                <a:spcPct val="100000"/>
              </a:lnSpc>
              <a:spcBef>
                <a:spcPts val="0"/>
              </a:spcBef>
              <a:spcAft>
                <a:spcPts val="0"/>
              </a:spcAft>
              <a:buNone/>
              <a:defRPr sz="2298"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Sub-header &gt;</a:t>
            </a:r>
          </a:p>
        </p:txBody>
      </p:sp>
      <p:sp>
        <p:nvSpPr>
          <p:cNvPr id="2" name="TextBox 1">
            <a:extLst>
              <a:ext uri="{FF2B5EF4-FFF2-40B4-BE49-F238E27FC236}">
                <a16:creationId xmlns:a16="http://schemas.microsoft.com/office/drawing/2014/main" id="{992C08A0-6FB1-F7C3-9DB9-17CC1699A9D8}"/>
              </a:ext>
            </a:extLst>
          </p:cNvPr>
          <p:cNvSpPr txBox="1"/>
          <p:nvPr userDrawn="1"/>
        </p:nvSpPr>
        <p:spPr>
          <a:xfrm>
            <a:off x="11435256" y="254975"/>
            <a:ext cx="443313" cy="276999"/>
          </a:xfrm>
          <a:prstGeom prst="rect">
            <a:avLst/>
          </a:prstGeom>
          <a:noFill/>
        </p:spPr>
        <p:txBody>
          <a:bodyPr wrap="square" rtlCol="0">
            <a:spAutoFit/>
          </a:bodyPr>
          <a:lstStyle/>
          <a:p>
            <a:pPr algn="r"/>
            <a:fld id="{66AD42D7-D37A-5048-9227-4E3D0D397551}" type="slidenum">
              <a:rPr lang="en-US" sz="1199" b="0" i="0" smtClean="0">
                <a:solidFill>
                  <a:srgbClr val="5E5E5E"/>
                </a:solidFill>
                <a:latin typeface="UniversNext for MORNPC Cn" panose="020B0506030202020203" pitchFamily="34" charset="77"/>
              </a:rPr>
              <a:pPr algn="r"/>
              <a:t>‹#›</a:t>
            </a:fld>
            <a:endParaRPr lang="en-US" sz="1199"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923C9FF7-CE05-03E7-CD7D-434D4213270A}"/>
              </a:ext>
            </a:extLst>
          </p:cNvPr>
          <p:cNvSpPr>
            <a:spLocks noGrp="1"/>
          </p:cNvSpPr>
          <p:nvPr>
            <p:ph type="body" sz="quarter" idx="21"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marL="0" marR="0" lvl="0" indent="0" algn="l" defTabSz="91348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4" name="Picture 1">
            <a:extLst>
              <a:ext uri="{FF2B5EF4-FFF2-40B4-BE49-F238E27FC236}">
                <a16:creationId xmlns:a16="http://schemas.microsoft.com/office/drawing/2014/main" id="{30BE5963-C6CA-D66E-EE6C-9E2F7E7033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Tree>
    <p:extLst>
      <p:ext uri="{BB962C8B-B14F-4D97-AF65-F5344CB8AC3E}">
        <p14:creationId xmlns:p14="http://schemas.microsoft.com/office/powerpoint/2010/main" val="108475784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cSld name="1_Section Intro_V1_Ligh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58A22CB-4396-924B-B314-EE52C3135FFA}"/>
              </a:ext>
            </a:extLst>
          </p:cNvPr>
          <p:cNvGrpSpPr/>
          <p:nvPr/>
        </p:nvGrpSpPr>
        <p:grpSpPr>
          <a:xfrm>
            <a:off x="7316001" y="-679448"/>
            <a:ext cx="6858000" cy="8216896"/>
            <a:chOff x="7898746" y="-1356537"/>
            <a:chExt cx="6858000" cy="8216896"/>
          </a:xfrm>
        </p:grpSpPr>
        <p:pic>
          <p:nvPicPr>
            <p:cNvPr id="22" name="Picture 21">
              <a:extLst>
                <a:ext uri="{FF2B5EF4-FFF2-40B4-BE49-F238E27FC236}">
                  <a16:creationId xmlns:a16="http://schemas.microsoft.com/office/drawing/2014/main" id="{95E1208D-DE81-1A4F-9DDA-902CCB832C25}"/>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24" name="Picture 23">
              <a:extLst>
                <a:ext uri="{FF2B5EF4-FFF2-40B4-BE49-F238E27FC236}">
                  <a16:creationId xmlns:a16="http://schemas.microsoft.com/office/drawing/2014/main" id="{F7292F1F-423B-4B47-ADB1-5AF251ABC41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20" name="Oval 19">
            <a:extLst>
              <a:ext uri="{FF2B5EF4-FFF2-40B4-BE49-F238E27FC236}">
                <a16:creationId xmlns:a16="http://schemas.microsoft.com/office/drawing/2014/main" id="{69E18C59-50FF-2347-8D7F-3C5BC2E64E51}"/>
              </a:ext>
            </a:extLst>
          </p:cNvPr>
          <p:cNvSpPr/>
          <p:nvPr/>
        </p:nvSpPr>
        <p:spPr>
          <a:xfrm>
            <a:off x="8945001" y="-812964"/>
            <a:ext cx="3600000" cy="3600000"/>
          </a:xfrm>
          <a:prstGeom prst="ellipse">
            <a:avLst/>
          </a:prstGeom>
          <a:blipFill dpi="0" rotWithShape="1">
            <a:blip r:embed="rId3"/>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590E9B0-D6B4-524D-BCCB-5D07DD9A475F}"/>
              </a:ext>
            </a:extLst>
          </p:cNvPr>
          <p:cNvSpPr txBox="1"/>
          <p:nvPr/>
        </p:nvSpPr>
        <p:spPr>
          <a:xfrm>
            <a:off x="11556044" y="254973"/>
            <a:ext cx="322524" cy="276999"/>
          </a:xfrm>
          <a:prstGeom prst="rect">
            <a:avLst/>
          </a:prstGeom>
          <a:noFill/>
        </p:spPr>
        <p:txBody>
          <a:bodyPr wrap="square" rtlCol="0">
            <a:spAutoFit/>
          </a:bodyPr>
          <a:lstStyle/>
          <a:p>
            <a:fld id="{66AD42D7-D37A-5048-9227-4E3D0D397551}" type="slidenum">
              <a:rPr lang="en-US" sz="1200" b="0" i="0" smtClean="0">
                <a:solidFill>
                  <a:schemeClr val="bg1"/>
                </a:solidFill>
                <a:latin typeface="UniversNext for MORNPC Cn" panose="020B0506030202020203" pitchFamily="34" charset="77"/>
              </a:rPr>
              <a:t>‹#›</a:t>
            </a:fld>
            <a:endParaRPr lang="en-US" sz="1200" b="0" i="0">
              <a:solidFill>
                <a:schemeClr val="bg1"/>
              </a:solidFill>
              <a:latin typeface="UniversNext for MORNPC Cn" panose="020B0506030202020203" pitchFamily="34" charset="77"/>
            </a:endParaRPr>
          </a:p>
        </p:txBody>
      </p:sp>
      <p:sp>
        <p:nvSpPr>
          <p:cNvPr id="31" name="Text Placeholder 8">
            <a:extLst>
              <a:ext uri="{FF2B5EF4-FFF2-40B4-BE49-F238E27FC236}">
                <a16:creationId xmlns:a16="http://schemas.microsoft.com/office/drawing/2014/main" id="{4FF0092C-7C39-204C-A7AB-D8418413199D}"/>
              </a:ext>
            </a:extLst>
          </p:cNvPr>
          <p:cNvSpPr>
            <a:spLocks noGrp="1"/>
          </p:cNvSpPr>
          <p:nvPr>
            <p:ph type="body" sz="quarter" idx="10" hasCustomPrompt="1"/>
          </p:nvPr>
        </p:nvSpPr>
        <p:spPr>
          <a:xfrm>
            <a:off x="829430" y="1625807"/>
            <a:ext cx="4376631" cy="509068"/>
          </a:xfrm>
          <a:prstGeom prst="rect">
            <a:avLst/>
          </a:prstGeom>
        </p:spPr>
        <p:txBody>
          <a:bodyPr/>
          <a:lstStyle>
            <a:lvl1pPr>
              <a:buNone/>
              <a:defRPr sz="3600" b="1" i="0">
                <a:solidFill>
                  <a:srgbClr val="2A2C2C"/>
                </a:solidFill>
                <a:latin typeface="UniversNext for MORNPC Cn" panose="020B0506030202020203" pitchFamily="34" charset="77"/>
              </a:defRPr>
            </a:lvl1pPr>
          </a:lstStyle>
          <a:p>
            <a:pPr lvl="0"/>
            <a:r>
              <a:rPr lang="en-US"/>
              <a:t>&lt; Section Name &gt;</a:t>
            </a:r>
          </a:p>
        </p:txBody>
      </p:sp>
      <p:sp>
        <p:nvSpPr>
          <p:cNvPr id="32" name="Text Placeholder 4">
            <a:extLst>
              <a:ext uri="{FF2B5EF4-FFF2-40B4-BE49-F238E27FC236}">
                <a16:creationId xmlns:a16="http://schemas.microsoft.com/office/drawing/2014/main" id="{02B5895E-7121-1B4A-BC5E-D0775073EDCF}"/>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pic>
        <p:nvPicPr>
          <p:cNvPr id="2" name="Picture 1">
            <a:extLst>
              <a:ext uri="{FF2B5EF4-FFF2-40B4-BE49-F238E27FC236}">
                <a16:creationId xmlns:a16="http://schemas.microsoft.com/office/drawing/2014/main" id="{AF512B74-C30A-F35D-796A-5E969D2EE72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Tree>
    <p:extLst>
      <p:ext uri="{BB962C8B-B14F-4D97-AF65-F5344CB8AC3E}">
        <p14:creationId xmlns:p14="http://schemas.microsoft.com/office/powerpoint/2010/main" val="1735473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sentation Title_V5">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9530292D-F234-4B29-9584-B8B0A7C03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sp>
        <p:nvSpPr>
          <p:cNvPr id="2" name="TextBox 1">
            <a:extLst>
              <a:ext uri="{FF2B5EF4-FFF2-40B4-BE49-F238E27FC236}">
                <a16:creationId xmlns:a16="http://schemas.microsoft.com/office/drawing/2014/main" id="{B28331AA-46E8-F6C4-863F-4EC294E8B6E4}"/>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16BB8A6E-FC34-2BF9-148E-C72386AC9007}"/>
              </a:ext>
            </a:extLst>
          </p:cNvPr>
          <p:cNvSpPr>
            <a:spLocks noGrp="1"/>
          </p:cNvSpPr>
          <p:nvPr>
            <p:ph type="body" sz="quarter" idx="18"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38AD0861-761A-4E4E-2C40-56081AE81769}"/>
              </a:ext>
            </a:extLst>
          </p:cNvPr>
          <p:cNvSpPr>
            <a:spLocks noGrp="1"/>
          </p:cNvSpPr>
          <p:nvPr>
            <p:ph type="body" sz="quarter" idx="19"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5" name="Picture 1">
            <a:extLst>
              <a:ext uri="{FF2B5EF4-FFF2-40B4-BE49-F238E27FC236}">
                <a16:creationId xmlns:a16="http://schemas.microsoft.com/office/drawing/2014/main" id="{6DDFB0A2-35AF-EB19-FF8D-1E7EC1CB323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6" name="Title 9">
            <a:extLst>
              <a:ext uri="{FF2B5EF4-FFF2-40B4-BE49-F238E27FC236}">
                <a16:creationId xmlns:a16="http://schemas.microsoft.com/office/drawing/2014/main" id="{0AC383CE-B387-A7E5-00D4-A78990FF9F47}"/>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8" name="Text Placeholder 4">
            <a:extLst>
              <a:ext uri="{FF2B5EF4-FFF2-40B4-BE49-F238E27FC236}">
                <a16:creationId xmlns:a16="http://schemas.microsoft.com/office/drawing/2014/main" id="{65666977-7577-D15F-55CC-29D9C79C00A9}"/>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pic>
        <p:nvPicPr>
          <p:cNvPr id="13" name="Picture 12" descr="A picture containing toy&#10;&#10;Description automatically generated">
            <a:extLst>
              <a:ext uri="{FF2B5EF4-FFF2-40B4-BE49-F238E27FC236}">
                <a16:creationId xmlns:a16="http://schemas.microsoft.com/office/drawing/2014/main" id="{9D9F37CB-D39D-6B58-ABE6-DCBDD6912F7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053621" y="-866468"/>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5" name="Picture 14" descr="A few business people having a discussion&#10;&#10;Description automatically generated with low confidence">
            <a:extLst>
              <a:ext uri="{FF2B5EF4-FFF2-40B4-BE49-F238E27FC236}">
                <a16:creationId xmlns:a16="http://schemas.microsoft.com/office/drawing/2014/main" id="{7BACDFE9-1E6B-4208-9BDE-B661B5DD50D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285101" y="-34711"/>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Tree>
    <p:extLst>
      <p:ext uri="{BB962C8B-B14F-4D97-AF65-F5344CB8AC3E}">
        <p14:creationId xmlns:p14="http://schemas.microsoft.com/office/powerpoint/2010/main" val="286499567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T1_Blank Slid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8606B0-5D27-D740-B59B-AC9D6EBF1EB2}"/>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5" name="Text Placeholder 4">
            <a:extLst>
              <a:ext uri="{FF2B5EF4-FFF2-40B4-BE49-F238E27FC236}">
                <a16:creationId xmlns:a16="http://schemas.microsoft.com/office/drawing/2014/main" id="{B1A40084-D63F-D648-9EA6-AF8466AD4757}"/>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6" name="Text Placeholder 4">
            <a:extLst>
              <a:ext uri="{FF2B5EF4-FFF2-40B4-BE49-F238E27FC236}">
                <a16:creationId xmlns:a16="http://schemas.microsoft.com/office/drawing/2014/main" id="{9CECAE9B-68AD-AE48-B340-3C35B80DBAB1}"/>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4" y="1041674"/>
            <a:ext cx="10718239" cy="1013515"/>
          </a:xfrm>
          <a:prstGeom prst="rect">
            <a:avLst/>
          </a:prstGeom>
        </p:spPr>
        <p:txBody>
          <a:bodyPr lIns="0" tIns="45720" rIns="0" bIns="182880"/>
          <a:lstStyle>
            <a:lvl1pPr marL="0" indent="0">
              <a:lnSpc>
                <a:spcPct val="100000"/>
              </a:lnSpc>
              <a:spcBef>
                <a:spcPts val="300"/>
              </a:spcBef>
              <a:spcAft>
                <a:spcPts val="30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lvl="0"/>
            <a:r>
              <a:rPr lang="en-US"/>
              <a:t>&lt; A second sub-text line can be used on this blank template &gt;</a:t>
            </a:r>
          </a:p>
          <a:p>
            <a:pPr lvl="0"/>
            <a:r>
              <a:rPr lang="en-US"/>
              <a:t>&lt; As many lines as needed may be used, including bullets if desired &gt;</a:t>
            </a:r>
          </a:p>
        </p:txBody>
      </p:sp>
      <p:sp>
        <p:nvSpPr>
          <p:cNvPr id="9" name="Text Placeholder 4">
            <a:extLst>
              <a:ext uri="{FF2B5EF4-FFF2-40B4-BE49-F238E27FC236}">
                <a16:creationId xmlns:a16="http://schemas.microsoft.com/office/drawing/2014/main" id="{17239087-31B3-DD4F-BA7F-FB12058CD77C}"/>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2" name="Picture 1">
            <a:extLst>
              <a:ext uri="{FF2B5EF4-FFF2-40B4-BE49-F238E27FC236}">
                <a16:creationId xmlns:a16="http://schemas.microsoft.com/office/drawing/2014/main" id="{F2FA9069-BD15-1DE9-D0C1-8B2D2FBB63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Tree>
    <p:extLst>
      <p:ext uri="{BB962C8B-B14F-4D97-AF65-F5344CB8AC3E}">
        <p14:creationId xmlns:p14="http://schemas.microsoft.com/office/powerpoint/2010/main" val="2321391406"/>
      </p:ext>
    </p:extLst>
  </p:cSld>
  <p:clrMapOvr>
    <a:masterClrMapping/>
  </p:clrMapOvr>
  <p:extLst>
    <p:ext uri="{DCECCB84-F9BA-43D5-87BE-67443E8EF086}">
      <p15:sldGuideLst xmlns:p15="http://schemas.microsoft.com/office/powerpoint/2012/main"/>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T2_Single Box_V1">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4" y="471082"/>
            <a:ext cx="10718239" cy="545374"/>
          </a:xfrm>
          <a:prstGeom prst="rect">
            <a:avLst/>
          </a:prstGeom>
        </p:spPr>
        <p:txBody>
          <a:bodyPr lIns="0" tIns="45720" rIns="0" bIns="182880"/>
          <a:lstStyle>
            <a:lvl1pPr marL="0" indent="0">
              <a:lnSpc>
                <a:spcPct val="100000"/>
              </a:lnSpc>
              <a:spcBef>
                <a:spcPts val="0"/>
              </a:spcBef>
              <a:spcAft>
                <a:spcPts val="0"/>
              </a:spcAft>
              <a:buNone/>
              <a:defRPr sz="2797" b="1"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Page headline containing primary message for this slide, use one line only &gt;</a:t>
            </a:r>
          </a:p>
        </p:txBody>
      </p:sp>
      <p:sp>
        <p:nvSpPr>
          <p:cNvPr id="10" name="Rounded Rectangle 9">
            <a:extLst>
              <a:ext uri="{FF2B5EF4-FFF2-40B4-BE49-F238E27FC236}">
                <a16:creationId xmlns:a16="http://schemas.microsoft.com/office/drawing/2014/main" id="{989804CB-A3C6-5348-B77B-F68193FA6BE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2" name="TextBox 1">
            <a:extLst>
              <a:ext uri="{FF2B5EF4-FFF2-40B4-BE49-F238E27FC236}">
                <a16:creationId xmlns:a16="http://schemas.microsoft.com/office/drawing/2014/main" id="{18B84C68-9F65-83A9-9996-E7F0EFCADA0F}"/>
              </a:ext>
            </a:extLst>
          </p:cNvPr>
          <p:cNvSpPr txBox="1"/>
          <p:nvPr userDrawn="1"/>
        </p:nvSpPr>
        <p:spPr>
          <a:xfrm>
            <a:off x="11435256" y="254975"/>
            <a:ext cx="443313" cy="276999"/>
          </a:xfrm>
          <a:prstGeom prst="rect">
            <a:avLst/>
          </a:prstGeom>
          <a:noFill/>
        </p:spPr>
        <p:txBody>
          <a:bodyPr wrap="square" rtlCol="0">
            <a:spAutoFit/>
          </a:bodyPr>
          <a:lstStyle/>
          <a:p>
            <a:pPr algn="r"/>
            <a:fld id="{66AD42D7-D37A-5048-9227-4E3D0D397551}" type="slidenum">
              <a:rPr lang="en-US" sz="1199" b="0" i="0" smtClean="0">
                <a:solidFill>
                  <a:srgbClr val="5E5E5E"/>
                </a:solidFill>
                <a:latin typeface="UniversNext for MORNPC Cn" panose="020B0506030202020203" pitchFamily="34" charset="77"/>
              </a:rPr>
              <a:pPr algn="r"/>
              <a:t>‹#›</a:t>
            </a:fld>
            <a:endParaRPr lang="en-US" sz="1199" b="0" i="0">
              <a:solidFill>
                <a:srgbClr val="5E5E5E"/>
              </a:solidFill>
              <a:latin typeface="UniversNext for MORNPC Cn" panose="020B0506030202020203" pitchFamily="34" charset="77"/>
            </a:endParaRPr>
          </a:p>
        </p:txBody>
      </p:sp>
      <p:sp>
        <p:nvSpPr>
          <p:cNvPr id="3" name="Text Placeholder 4">
            <a:extLst>
              <a:ext uri="{FF2B5EF4-FFF2-40B4-BE49-F238E27FC236}">
                <a16:creationId xmlns:a16="http://schemas.microsoft.com/office/drawing/2014/main" id="{78183A32-CF86-2CD9-3E34-62E0758C5EED}"/>
              </a:ext>
            </a:extLst>
          </p:cNvPr>
          <p:cNvSpPr>
            <a:spLocks noGrp="1"/>
          </p:cNvSpPr>
          <p:nvPr>
            <p:ph type="body" sz="quarter" idx="17" hasCustomPrompt="1"/>
          </p:nvPr>
        </p:nvSpPr>
        <p:spPr>
          <a:xfrm>
            <a:off x="474694" y="6331150"/>
            <a:ext cx="9916216" cy="443396"/>
          </a:xfrm>
          <a:prstGeom prst="rect">
            <a:avLst/>
          </a:prstGeom>
        </p:spPr>
        <p:txBody>
          <a:bodyPr lIns="0" tIns="45720" rIns="0" bIns="182880"/>
          <a:lstStyle>
            <a:lvl1pPr marL="0" indent="0">
              <a:lnSpc>
                <a:spcPct val="100000"/>
              </a:lnSpc>
              <a:spcBef>
                <a:spcPts val="300"/>
              </a:spcBef>
              <a:spcAft>
                <a:spcPts val="300"/>
              </a:spcAft>
              <a:buNone/>
              <a:defRPr sz="999" b="0" i="0" baseline="0">
                <a:solidFill>
                  <a:srgbClr val="5E5E5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marL="0" marR="0" lvl="0" indent="0" algn="l" defTabSz="913486"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pic>
        <p:nvPicPr>
          <p:cNvPr id="4" name="Picture 1">
            <a:extLst>
              <a:ext uri="{FF2B5EF4-FFF2-40B4-BE49-F238E27FC236}">
                <a16:creationId xmlns:a16="http://schemas.microsoft.com/office/drawing/2014/main" id="{FAC97B29-779C-3495-7EFF-D1F2EAB0D7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9" y="6397312"/>
            <a:ext cx="1353605" cy="311077"/>
          </a:xfrm>
          <a:prstGeom prst="rect">
            <a:avLst/>
          </a:prstGeom>
        </p:spPr>
      </p:pic>
      <p:sp>
        <p:nvSpPr>
          <p:cNvPr id="6" name="Text Placeholder 4">
            <a:extLst>
              <a:ext uri="{FF2B5EF4-FFF2-40B4-BE49-F238E27FC236}">
                <a16:creationId xmlns:a16="http://schemas.microsoft.com/office/drawing/2014/main" id="{4A622440-4FD5-0B17-E632-164EDAA71CA7}"/>
              </a:ext>
            </a:extLst>
          </p:cNvPr>
          <p:cNvSpPr>
            <a:spLocks noGrp="1"/>
          </p:cNvSpPr>
          <p:nvPr>
            <p:ph type="body" sz="quarter" idx="18" hasCustomPrompt="1"/>
          </p:nvPr>
        </p:nvSpPr>
        <p:spPr>
          <a:xfrm>
            <a:off x="474695" y="1655880"/>
            <a:ext cx="11249946" cy="1205514"/>
          </a:xfrm>
          <a:prstGeom prst="rect">
            <a:avLst/>
          </a:prstGeom>
        </p:spPr>
        <p:txBody>
          <a:bodyPr lIns="0" tIns="45720" rIns="0" bIns="182880"/>
          <a:lstStyle>
            <a:lvl1pPr marL="0" marR="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1E1E1E"/>
                </a:solidFill>
                <a:latin typeface="UniversNext for MORNPC Cn" panose="020B0506030202020203" pitchFamily="34" charset="77"/>
              </a:defRPr>
            </a:lvl1pPr>
            <a:lvl2pPr marL="485341" indent="0">
              <a:lnSpc>
                <a:spcPts val="3497"/>
              </a:lnSpc>
              <a:spcBef>
                <a:spcPts val="0"/>
              </a:spcBef>
              <a:spcAft>
                <a:spcPts val="1199"/>
              </a:spcAft>
              <a:buNone/>
              <a:defRPr sz="2897" baseline="0"/>
            </a:lvl2pPr>
            <a:lvl3pPr marL="970683" indent="0">
              <a:lnSpc>
                <a:spcPts val="3497"/>
              </a:lnSpc>
              <a:spcBef>
                <a:spcPts val="0"/>
              </a:spcBef>
              <a:spcAft>
                <a:spcPts val="1199"/>
              </a:spcAft>
              <a:buNone/>
              <a:defRPr sz="2897" baseline="0"/>
            </a:lvl3pPr>
            <a:lvl4pPr marL="1456026" indent="0">
              <a:lnSpc>
                <a:spcPts val="3497"/>
              </a:lnSpc>
              <a:spcBef>
                <a:spcPts val="0"/>
              </a:spcBef>
              <a:spcAft>
                <a:spcPts val="1199"/>
              </a:spcAft>
              <a:buNone/>
              <a:defRPr sz="2897" baseline="0"/>
            </a:lvl4pPr>
            <a:lvl5pPr marL="1941366" indent="0">
              <a:lnSpc>
                <a:spcPts val="3497"/>
              </a:lnSpc>
              <a:spcBef>
                <a:spcPts val="0"/>
              </a:spcBef>
              <a:spcAft>
                <a:spcPts val="1199"/>
              </a:spcAft>
              <a:buNone/>
              <a:defRPr sz="2897" baseline="0"/>
            </a:lvl5pPr>
          </a:lstStyle>
          <a:p>
            <a:pPr lvl="0"/>
            <a:r>
              <a:rPr lang="en-US"/>
              <a:t>&lt; Supporting sub-text describing the page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 second sub-text line can be used on this blank slide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&lt; As many lines as needed may be used, including bullets if desired &gt;</a:t>
            </a:r>
          </a:p>
          <a:p>
            <a:pPr marL="0" marR="0" lvl="0" indent="0" algn="l" defTabSz="91348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388546933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5CC0061D-45CD-5BAD-A424-59636F89FA6F}"/>
              </a:ext>
            </a:extLst>
          </p:cNvPr>
          <p:cNvSpPr>
            <a:spLocks noGrp="1"/>
          </p:cNvSpPr>
          <p:nvPr>
            <p:ph type="body" sz="quarter" idx="10" hasCustomPrompt="1"/>
          </p:nvPr>
        </p:nvSpPr>
        <p:spPr>
          <a:xfrm>
            <a:off x="458722" y="286956"/>
            <a:ext cx="8229600" cy="457200"/>
          </a:xfrm>
          <a:prstGeom prst="rect">
            <a:avLst/>
          </a:prstGeom>
        </p:spPr>
        <p:txBody>
          <a:bodyPr lIns="0"/>
          <a:lstStyle>
            <a:lvl1pPr marL="0" indent="0">
              <a:buNone/>
              <a:defRPr b="0" i="0">
                <a:latin typeface="UniversNext for MORNPC Cn" panose="020B0506030202020203" pitchFamily="34" charset="77"/>
              </a:defRPr>
            </a:lvl1pPr>
          </a:lstStyle>
          <a:p>
            <a:pPr lvl="0"/>
            <a:r>
              <a:rPr lang="en-US"/>
              <a:t>Click to edit primary headline</a:t>
            </a:r>
          </a:p>
        </p:txBody>
      </p:sp>
      <p:sp>
        <p:nvSpPr>
          <p:cNvPr id="27" name="Text Placeholder 26">
            <a:extLst>
              <a:ext uri="{FF2B5EF4-FFF2-40B4-BE49-F238E27FC236}">
                <a16:creationId xmlns:a16="http://schemas.microsoft.com/office/drawing/2014/main" id="{432D0388-4A49-DA79-48A4-012CECFD9630}"/>
              </a:ext>
            </a:extLst>
          </p:cNvPr>
          <p:cNvSpPr>
            <a:spLocks noGrp="1"/>
          </p:cNvSpPr>
          <p:nvPr>
            <p:ph type="body" sz="quarter" idx="11" hasCustomPrompt="1"/>
          </p:nvPr>
        </p:nvSpPr>
        <p:spPr>
          <a:xfrm>
            <a:off x="458722" y="820163"/>
            <a:ext cx="8229600" cy="457200"/>
          </a:xfrm>
          <a:prstGeom prst="rect">
            <a:avLst/>
          </a:prstGeom>
        </p:spPr>
        <p:txBody>
          <a:bodyPr lIns="0"/>
          <a:lstStyle>
            <a:lvl1pPr marL="0" indent="0">
              <a:buNone/>
              <a:defRPr b="0" i="0">
                <a:solidFill>
                  <a:srgbClr val="5E5E5E"/>
                </a:solidFill>
                <a:latin typeface="UniversNext for MORNPC Cn" panose="020B0506030202020203" pitchFamily="34" charset="77"/>
              </a:defRPr>
            </a:lvl1pPr>
          </a:lstStyle>
          <a:p>
            <a:pPr lvl="0"/>
            <a:r>
              <a:rPr lang="en-US"/>
              <a:t>Click to edit secondary headline</a:t>
            </a:r>
          </a:p>
        </p:txBody>
      </p:sp>
      <p:sp>
        <p:nvSpPr>
          <p:cNvPr id="32" name="Text Placeholder 31">
            <a:extLst>
              <a:ext uri="{FF2B5EF4-FFF2-40B4-BE49-F238E27FC236}">
                <a16:creationId xmlns:a16="http://schemas.microsoft.com/office/drawing/2014/main" id="{9452E56C-DB30-9214-DE28-D9E52BBCC9C4}"/>
              </a:ext>
            </a:extLst>
          </p:cNvPr>
          <p:cNvSpPr>
            <a:spLocks noGrp="1"/>
          </p:cNvSpPr>
          <p:nvPr>
            <p:ph type="body" sz="quarter" idx="13" hasCustomPrompt="1"/>
          </p:nvPr>
        </p:nvSpPr>
        <p:spPr>
          <a:xfrm>
            <a:off x="458722"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7" name="Text Placeholder 31">
            <a:extLst>
              <a:ext uri="{FF2B5EF4-FFF2-40B4-BE49-F238E27FC236}">
                <a16:creationId xmlns:a16="http://schemas.microsoft.com/office/drawing/2014/main" id="{E969C61A-A2C0-7122-3F37-784E341F9DDB}"/>
              </a:ext>
            </a:extLst>
          </p:cNvPr>
          <p:cNvSpPr>
            <a:spLocks noGrp="1"/>
          </p:cNvSpPr>
          <p:nvPr>
            <p:ph type="body" sz="quarter" idx="23" hasCustomPrompt="1"/>
          </p:nvPr>
        </p:nvSpPr>
        <p:spPr>
          <a:xfrm>
            <a:off x="3330028"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8" name="Text Placeholder 31">
            <a:extLst>
              <a:ext uri="{FF2B5EF4-FFF2-40B4-BE49-F238E27FC236}">
                <a16:creationId xmlns:a16="http://schemas.microsoft.com/office/drawing/2014/main" id="{2CDBBAF1-F655-CE5B-5936-C9B2A74D1A04}"/>
              </a:ext>
            </a:extLst>
          </p:cNvPr>
          <p:cNvSpPr>
            <a:spLocks noGrp="1"/>
          </p:cNvSpPr>
          <p:nvPr>
            <p:ph type="body" sz="quarter" idx="24" hasCustomPrompt="1"/>
          </p:nvPr>
        </p:nvSpPr>
        <p:spPr>
          <a:xfrm>
            <a:off x="6175375"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9" name="Text Placeholder 31">
            <a:extLst>
              <a:ext uri="{FF2B5EF4-FFF2-40B4-BE49-F238E27FC236}">
                <a16:creationId xmlns:a16="http://schemas.microsoft.com/office/drawing/2014/main" id="{0DF35197-BE8D-B721-1820-D9EBA8EF6CE3}"/>
              </a:ext>
            </a:extLst>
          </p:cNvPr>
          <p:cNvSpPr>
            <a:spLocks noGrp="1"/>
          </p:cNvSpPr>
          <p:nvPr>
            <p:ph type="body" sz="quarter" idx="25" hasCustomPrompt="1"/>
          </p:nvPr>
        </p:nvSpPr>
        <p:spPr>
          <a:xfrm>
            <a:off x="9051378" y="1664677"/>
            <a:ext cx="2715768" cy="4096043"/>
          </a:xfrm>
          <a:prstGeom prst="rect">
            <a:avLst/>
          </a:prstGeom>
        </p:spPr>
        <p:txBody>
          <a:bodyPr lIns="0"/>
          <a:lstStyle>
            <a:lvl1pPr marL="0" indent="0">
              <a:lnSpc>
                <a:spcPts val="2200"/>
              </a:lnSpc>
              <a:spcBef>
                <a:spcPts val="1000"/>
              </a:spcBef>
              <a:buNone/>
              <a:defRPr sz="16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Master text styles </a:t>
            </a:r>
          </a:p>
        </p:txBody>
      </p:sp>
      <p:sp>
        <p:nvSpPr>
          <p:cNvPr id="4" name="Text Placeholder 31">
            <a:extLst>
              <a:ext uri="{FF2B5EF4-FFF2-40B4-BE49-F238E27FC236}">
                <a16:creationId xmlns:a16="http://schemas.microsoft.com/office/drawing/2014/main" id="{6D1E49AA-60E3-EDAB-F3B0-A6735BBE7CC6}"/>
              </a:ext>
            </a:extLst>
          </p:cNvPr>
          <p:cNvSpPr>
            <a:spLocks noGrp="1"/>
          </p:cNvSpPr>
          <p:nvPr>
            <p:ph type="body" sz="quarter" idx="18" hasCustomPrompt="1"/>
          </p:nvPr>
        </p:nvSpPr>
        <p:spPr>
          <a:xfrm>
            <a:off x="458722" y="5913276"/>
            <a:ext cx="11274535" cy="210312"/>
          </a:xfrm>
          <a:prstGeom prst="rect">
            <a:avLst/>
          </a:prstGeom>
        </p:spPr>
        <p:txBody>
          <a:bodyPr lIns="0" tIns="0" anchor="ctr"/>
          <a:lstStyle>
            <a:lvl1pPr marL="0" indent="0">
              <a:lnSpc>
                <a:spcPts val="2200"/>
              </a:lnSpc>
              <a:spcBef>
                <a:spcPts val="1000"/>
              </a:spcBef>
              <a:buNone/>
              <a:defRPr sz="1000" b="0" i="0">
                <a:solidFill>
                  <a:srgbClr val="5E5E5E"/>
                </a:solidFill>
                <a:latin typeface="UniversNext for MORNPC Cn" panose="020B0506030202020203" pitchFamily="34" charset="77"/>
              </a:defRPr>
            </a:lvl1pPr>
            <a:lvl2pPr marL="457200" indent="0">
              <a:lnSpc>
                <a:spcPts val="2200"/>
              </a:lnSpc>
              <a:spcBef>
                <a:spcPts val="1000"/>
              </a:spcBef>
              <a:buNone/>
              <a:defRPr sz="1600"/>
            </a:lvl2pPr>
            <a:lvl3pPr marL="914400" indent="0">
              <a:lnSpc>
                <a:spcPts val="2200"/>
              </a:lnSpc>
              <a:spcBef>
                <a:spcPts val="1000"/>
              </a:spcBef>
              <a:buNone/>
              <a:defRPr sz="1600"/>
            </a:lvl3pPr>
            <a:lvl4pPr marL="1371600" indent="0">
              <a:lnSpc>
                <a:spcPts val="2200"/>
              </a:lnSpc>
              <a:spcBef>
                <a:spcPts val="1000"/>
              </a:spcBef>
              <a:buNone/>
              <a:defRPr sz="1600"/>
            </a:lvl4pPr>
            <a:lvl5pPr marL="1828800" indent="0">
              <a:lnSpc>
                <a:spcPts val="2200"/>
              </a:lnSpc>
              <a:spcBef>
                <a:spcPts val="1000"/>
              </a:spcBef>
              <a:buNone/>
              <a:defRPr sz="1600"/>
            </a:lvl5pPr>
          </a:lstStyle>
          <a:p>
            <a:pPr lvl="0"/>
            <a:r>
              <a:rPr lang="en-US"/>
              <a:t>Click to edit source text</a:t>
            </a:r>
          </a:p>
        </p:txBody>
      </p:sp>
      <p:sp>
        <p:nvSpPr>
          <p:cNvPr id="5" name="Text Placeholder 5">
            <a:extLst>
              <a:ext uri="{FF2B5EF4-FFF2-40B4-BE49-F238E27FC236}">
                <a16:creationId xmlns:a16="http://schemas.microsoft.com/office/drawing/2014/main" id="{B0055DA0-167C-594B-7932-FF1BCE98081C}"/>
              </a:ext>
            </a:extLst>
          </p:cNvPr>
          <p:cNvSpPr>
            <a:spLocks noGrp="1"/>
          </p:cNvSpPr>
          <p:nvPr>
            <p:ph type="body" sz="quarter" idx="19" hasCustomPrompt="1"/>
          </p:nvPr>
        </p:nvSpPr>
        <p:spPr>
          <a:xfrm>
            <a:off x="2307120" y="6448070"/>
            <a:ext cx="9426137" cy="273608"/>
          </a:xfrm>
          <a:prstGeom prst="rect">
            <a:avLst/>
          </a:prstGeom>
        </p:spPr>
        <p:txBody>
          <a:bodyPr lIns="0" tIns="0" rIns="0" bIns="0"/>
          <a:lstStyle>
            <a:lvl1pPr marL="0" indent="0">
              <a:lnSpc>
                <a:spcPct val="100000"/>
              </a:lnSpc>
              <a:spcBef>
                <a:spcPts val="800"/>
              </a:spcBef>
              <a:buNone/>
              <a:defRPr sz="800" b="0" i="0">
                <a:solidFill>
                  <a:srgbClr val="ABABAB"/>
                </a:solidFill>
                <a:latin typeface="UniversNext for MORNPC Cn" panose="020B0506030202020203" pitchFamily="34" charset="77"/>
              </a:defRPr>
            </a:lvl1pPr>
            <a:lvl2pPr marL="457200" indent="0">
              <a:lnSpc>
                <a:spcPct val="100000"/>
              </a:lnSpc>
              <a:buNone/>
              <a:defRPr sz="800">
                <a:solidFill>
                  <a:srgbClr val="ABABAB"/>
                </a:solidFill>
              </a:defRPr>
            </a:lvl2pPr>
            <a:lvl3pPr marL="914400" indent="0">
              <a:lnSpc>
                <a:spcPct val="100000"/>
              </a:lnSpc>
              <a:buNone/>
              <a:defRPr sz="800">
                <a:solidFill>
                  <a:srgbClr val="ABABAB"/>
                </a:solidFill>
              </a:defRPr>
            </a:lvl3pPr>
            <a:lvl4pPr marL="1371600" indent="0">
              <a:lnSpc>
                <a:spcPct val="100000"/>
              </a:lnSpc>
              <a:buNone/>
              <a:defRPr sz="800">
                <a:solidFill>
                  <a:srgbClr val="ABABAB"/>
                </a:solidFill>
              </a:defRPr>
            </a:lvl4pPr>
            <a:lvl5pPr marL="1828800" indent="0">
              <a:lnSpc>
                <a:spcPct val="100000"/>
              </a:lnSpc>
              <a:buNone/>
              <a:defRPr sz="800">
                <a:solidFill>
                  <a:srgbClr val="ABABAB"/>
                </a:solidFill>
              </a:defRPr>
            </a:lvl5pPr>
          </a:lstStyle>
          <a:p>
            <a:pPr lvl="0"/>
            <a:r>
              <a:rPr lang="en-US"/>
              <a:t>Insert Disclosure Here</a:t>
            </a:r>
          </a:p>
        </p:txBody>
      </p:sp>
      <p:cxnSp>
        <p:nvCxnSpPr>
          <p:cNvPr id="6" name="Straight Connector 5">
            <a:extLst>
              <a:ext uri="{FF2B5EF4-FFF2-40B4-BE49-F238E27FC236}">
                <a16:creationId xmlns:a16="http://schemas.microsoft.com/office/drawing/2014/main" id="{D71F2542-817C-519F-F439-2AF42686970B}"/>
              </a:ext>
            </a:extLst>
          </p:cNvPr>
          <p:cNvCxnSpPr>
            <a:cxnSpLocks/>
          </p:cNvCxnSpPr>
          <p:nvPr userDrawn="1"/>
        </p:nvCxnSpPr>
        <p:spPr>
          <a:xfrm>
            <a:off x="2307121" y="6422632"/>
            <a:ext cx="9426137" cy="0"/>
          </a:xfrm>
          <a:prstGeom prst="line">
            <a:avLst/>
          </a:prstGeom>
          <a:ln>
            <a:solidFill>
              <a:srgbClr val="ABABAB"/>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350845"/>
      </p:ext>
    </p:extLst>
  </p:cSld>
  <p:clrMapOvr>
    <a:masterClrMapping/>
  </p:clrMapOvr>
  <p:extLst>
    <p:ext uri="{DCECCB84-F9BA-43D5-87BE-67443E8EF086}">
      <p15:sldGuideLst xmlns:p15="http://schemas.microsoft.com/office/powerpoint/2012/main"/>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T1_Bullet Points_V2">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CECAE9B-68AD-AE48-B340-3C35B80DBAB1}"/>
              </a:ext>
            </a:extLst>
          </p:cNvPr>
          <p:cNvSpPr>
            <a:spLocks noGrp="1"/>
          </p:cNvSpPr>
          <p:nvPr>
            <p:ph type="body" sz="quarter" idx="15" hasCustomPrompt="1"/>
          </p:nvPr>
        </p:nvSpPr>
        <p:spPr>
          <a:xfrm>
            <a:off x="474693"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7" name="Text Placeholder 4">
            <a:extLst>
              <a:ext uri="{FF2B5EF4-FFF2-40B4-BE49-F238E27FC236}">
                <a16:creationId xmlns:a16="http://schemas.microsoft.com/office/drawing/2014/main" id="{13BD329D-1D3D-2A4B-BF4C-C517C01EC2EE}"/>
              </a:ext>
            </a:extLst>
          </p:cNvPr>
          <p:cNvSpPr>
            <a:spLocks noGrp="1"/>
          </p:cNvSpPr>
          <p:nvPr>
            <p:ph type="body" sz="quarter" idx="16" hasCustomPrompt="1"/>
          </p:nvPr>
        </p:nvSpPr>
        <p:spPr>
          <a:xfrm>
            <a:off x="474694" y="1992151"/>
            <a:ext cx="5176123" cy="3100710"/>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FBC7C8A7-18D8-D54F-82C7-9EDEDDB76276}"/>
              </a:ext>
            </a:extLst>
          </p:cNvPr>
          <p:cNvSpPr>
            <a:spLocks noGrp="1"/>
          </p:cNvSpPr>
          <p:nvPr>
            <p:ph type="body" sz="quarter" idx="13" hasCustomPrompt="1"/>
          </p:nvPr>
        </p:nvSpPr>
        <p:spPr>
          <a:xfrm>
            <a:off x="474695" y="471082"/>
            <a:ext cx="5176122"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&gt;</a:t>
            </a:r>
          </a:p>
        </p:txBody>
      </p:sp>
      <p:sp>
        <p:nvSpPr>
          <p:cNvPr id="9" name="Text Placeholder 4">
            <a:extLst>
              <a:ext uri="{FF2B5EF4-FFF2-40B4-BE49-F238E27FC236}">
                <a16:creationId xmlns:a16="http://schemas.microsoft.com/office/drawing/2014/main" id="{6CBB9070-60DA-3D46-A565-D61FF707BAAD}"/>
              </a:ext>
            </a:extLst>
          </p:cNvPr>
          <p:cNvSpPr>
            <a:spLocks noGrp="1"/>
          </p:cNvSpPr>
          <p:nvPr>
            <p:ph type="body" sz="quarter" idx="21" hasCustomPrompt="1"/>
          </p:nvPr>
        </p:nvSpPr>
        <p:spPr>
          <a:xfrm>
            <a:off x="474695" y="942284"/>
            <a:ext cx="5176122" cy="873127"/>
          </a:xfrm>
          <a:prstGeom prst="rect">
            <a:avLst/>
          </a:prstGeom>
        </p:spPr>
        <p:txBody>
          <a:bodyPr lIns="0" tIns="45720" rIns="0" bIns="182880"/>
          <a:lstStyle>
            <a:lvl1pPr marL="0" indent="0">
              <a:lnSpc>
                <a:spcPct val="100000"/>
              </a:lnSpc>
              <a:spcBef>
                <a:spcPts val="300"/>
              </a:spcBef>
              <a:spcAft>
                <a:spcPts val="30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&gt;</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A second sub-text line describing the page &gt;</a:t>
            </a:r>
          </a:p>
        </p:txBody>
      </p:sp>
      <p:pic>
        <p:nvPicPr>
          <p:cNvPr id="2" name="Picture 1">
            <a:extLst>
              <a:ext uri="{FF2B5EF4-FFF2-40B4-BE49-F238E27FC236}">
                <a16:creationId xmlns:a16="http://schemas.microsoft.com/office/drawing/2014/main" id="{A474FDA8-5365-9569-D19D-C496C7B7855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837771B5-979C-AB39-1076-6F00EF1B2807}"/>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5" name="Text Placeholder 4">
            <a:extLst>
              <a:ext uri="{FF2B5EF4-FFF2-40B4-BE49-F238E27FC236}">
                <a16:creationId xmlns:a16="http://schemas.microsoft.com/office/drawing/2014/main" id="{941DF9AA-D0CE-2C1E-3FFE-1BFFCB4910BC}"/>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1689451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2_Section Intro_V3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2EE3CC6-7112-F76F-E00A-4CC21E7EC2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pic>
        <p:nvPicPr>
          <p:cNvPr id="2" name="Picture 1">
            <a:extLst>
              <a:ext uri="{FF2B5EF4-FFF2-40B4-BE49-F238E27FC236}">
                <a16:creationId xmlns:a16="http://schemas.microsoft.com/office/drawing/2014/main" id="{6857069E-0C31-59E2-920A-4664A75773D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DB0A315A-33B7-945C-8F50-A99612355BE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5BCF5B08-98DD-7DCB-6F21-2391AFBA4721}"/>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44CB162D-92B7-6D51-3842-A51184A7A2DC}"/>
              </a:ext>
            </a:extLst>
          </p:cNvPr>
          <p:cNvSpPr>
            <a:spLocks noGrp="1"/>
          </p:cNvSpPr>
          <p:nvPr>
            <p:ph type="body" sz="quarter" idx="17"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7" name="Picture 6">
            <a:extLst>
              <a:ext uri="{FF2B5EF4-FFF2-40B4-BE49-F238E27FC236}">
                <a16:creationId xmlns:a16="http://schemas.microsoft.com/office/drawing/2014/main" id="{BC5B02BD-6CA0-4789-B5A5-023D7C44981C}"/>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t="-466"/>
          <a:stretch/>
        </p:blipFill>
        <p:spPr>
          <a:xfrm>
            <a:off x="182302" y="1470552"/>
            <a:ext cx="5176123" cy="5147963"/>
          </a:xfrm>
          <a:prstGeom prst="ellipse">
            <a:avLst/>
          </a:prstGeom>
        </p:spPr>
      </p:pic>
    </p:spTree>
    <p:extLst>
      <p:ext uri="{BB962C8B-B14F-4D97-AF65-F5344CB8AC3E}">
        <p14:creationId xmlns:p14="http://schemas.microsoft.com/office/powerpoint/2010/main" val="137061452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Large Full Box">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90EE3DC0-06DF-7C4A-A163-CD9235DD22B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4" name="TextBox 3">
            <a:extLst>
              <a:ext uri="{FF2B5EF4-FFF2-40B4-BE49-F238E27FC236}">
                <a16:creationId xmlns:a16="http://schemas.microsoft.com/office/drawing/2014/main" id="{2740B7E6-6520-614C-90EA-F36188E71BBB}"/>
              </a:ext>
            </a:extLst>
          </p:cNvPr>
          <p:cNvSpPr txBox="1"/>
          <p:nvPr userDrawn="1"/>
        </p:nvSpPr>
        <p:spPr>
          <a:xfrm>
            <a:off x="244648" y="6401171"/>
            <a:ext cx="341760" cy="276999"/>
          </a:xfrm>
          <a:prstGeom prst="rect">
            <a:avLst/>
          </a:prstGeom>
          <a:noFill/>
        </p:spPr>
        <p:txBody>
          <a:bodyPr wrap="none" rtlCol="0">
            <a:spAutoFit/>
          </a:bodyPr>
          <a:lstStyle/>
          <a:p>
            <a:fld id="{66AD42D7-D37A-5048-9227-4E3D0D397551}" type="slidenum">
              <a:rPr lang="en-US" sz="1200" b="1" smtClean="0">
                <a:solidFill>
                  <a:srgbClr val="333333"/>
                </a:solidFill>
                <a:latin typeface="+mj-lt"/>
              </a:rPr>
              <a:t>‹#›</a:t>
            </a:fld>
            <a:endParaRPr lang="en-US" sz="1200" b="1">
              <a:solidFill>
                <a:srgbClr val="333333"/>
              </a:solidFill>
              <a:latin typeface="+mj-lt"/>
            </a:endParaRPr>
          </a:p>
        </p:txBody>
      </p:sp>
      <p:sp>
        <p:nvSpPr>
          <p:cNvPr id="5" name="Rounded Rectangle 4">
            <a:extLst>
              <a:ext uri="{FF2B5EF4-FFF2-40B4-BE49-F238E27FC236}">
                <a16:creationId xmlns:a16="http://schemas.microsoft.com/office/drawing/2014/main" id="{1482098F-4AA0-4E4F-8299-40EBE54067B5}"/>
              </a:ext>
            </a:extLst>
          </p:cNvPr>
          <p:cNvSpPr/>
          <p:nvPr userDrawn="1"/>
        </p:nvSpPr>
        <p:spPr>
          <a:xfrm>
            <a:off x="335666" y="1414462"/>
            <a:ext cx="11555936" cy="4846322"/>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AF37FDEA-6D33-054C-91D7-7DFE1F1453CC}"/>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14" name="Text Placeholder 4">
            <a:extLst>
              <a:ext uri="{FF2B5EF4-FFF2-40B4-BE49-F238E27FC236}">
                <a16:creationId xmlns:a16="http://schemas.microsoft.com/office/drawing/2014/main" id="{40F42243-3AE1-2C45-AAE8-9FD23FBC4E39}"/>
              </a:ext>
            </a:extLst>
          </p:cNvPr>
          <p:cNvSpPr>
            <a:spLocks noGrp="1"/>
          </p:cNvSpPr>
          <p:nvPr>
            <p:ph type="body" sz="quarter" idx="15" hasCustomPrompt="1"/>
          </p:nvPr>
        </p:nvSpPr>
        <p:spPr>
          <a:xfrm>
            <a:off x="491628"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5" name="Text Placeholder 4">
            <a:extLst>
              <a:ext uri="{FF2B5EF4-FFF2-40B4-BE49-F238E27FC236}">
                <a16:creationId xmlns:a16="http://schemas.microsoft.com/office/drawing/2014/main" id="{9A20E519-9883-1649-894E-F0E0F616BBAC}"/>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2A2C2C"/>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If more than one line needed, use a blank slide &gt;</a:t>
            </a:r>
          </a:p>
        </p:txBody>
      </p:sp>
    </p:spTree>
    <p:extLst>
      <p:ext uri="{BB962C8B-B14F-4D97-AF65-F5344CB8AC3E}">
        <p14:creationId xmlns:p14="http://schemas.microsoft.com/office/powerpoint/2010/main" val="382365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entation Title_V5_Empty">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C78E366A-510A-54E0-E6BA-5CEF8E9FBC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80954" y="2320"/>
            <a:ext cx="6017195" cy="7043249"/>
          </a:xfrm>
          <a:prstGeom prst="rect">
            <a:avLst/>
          </a:prstGeom>
        </p:spPr>
      </p:pic>
      <p:sp>
        <p:nvSpPr>
          <p:cNvPr id="2" name="TextBox 1">
            <a:extLst>
              <a:ext uri="{FF2B5EF4-FFF2-40B4-BE49-F238E27FC236}">
                <a16:creationId xmlns:a16="http://schemas.microsoft.com/office/drawing/2014/main" id="{B0B14CEC-58CC-4DAF-A8F0-D2F0CA6B6A2E}"/>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9953B70E-8090-AF18-8960-67633A25F15D}"/>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F7CDE6C4-9472-2175-90BE-F09D00D34AE7}"/>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5" name="Picture 1">
            <a:extLst>
              <a:ext uri="{FF2B5EF4-FFF2-40B4-BE49-F238E27FC236}">
                <a16:creationId xmlns:a16="http://schemas.microsoft.com/office/drawing/2014/main" id="{0D8CFF4C-2E54-69B3-DB78-1C0D92EAD1F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739" y="2077757"/>
            <a:ext cx="1982015" cy="455495"/>
          </a:xfrm>
          <a:prstGeom prst="rect">
            <a:avLst/>
          </a:prstGeom>
        </p:spPr>
      </p:pic>
      <p:sp>
        <p:nvSpPr>
          <p:cNvPr id="6" name="Title 9">
            <a:extLst>
              <a:ext uri="{FF2B5EF4-FFF2-40B4-BE49-F238E27FC236}">
                <a16:creationId xmlns:a16="http://schemas.microsoft.com/office/drawing/2014/main" id="{00149AF7-30EB-F65F-E4F0-9E7248C0E541}"/>
              </a:ext>
            </a:extLst>
          </p:cNvPr>
          <p:cNvSpPr>
            <a:spLocks noGrp="1"/>
          </p:cNvSpPr>
          <p:nvPr>
            <p:ph type="title" hasCustomPrompt="1"/>
          </p:nvPr>
        </p:nvSpPr>
        <p:spPr>
          <a:xfrm>
            <a:off x="761998" y="2621825"/>
            <a:ext cx="5186523" cy="1325563"/>
          </a:xfrm>
          <a:prstGeom prst="rect">
            <a:avLst/>
          </a:prstGeom>
        </p:spPr>
        <p:txBody>
          <a:bodyPr/>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8" name="Text Placeholder 4">
            <a:extLst>
              <a:ext uri="{FF2B5EF4-FFF2-40B4-BE49-F238E27FC236}">
                <a16:creationId xmlns:a16="http://schemas.microsoft.com/office/drawing/2014/main" id="{5E433B0F-7DA2-AA79-F2CE-9E42AADF28E1}"/>
              </a:ext>
            </a:extLst>
          </p:cNvPr>
          <p:cNvSpPr>
            <a:spLocks noGrp="1"/>
          </p:cNvSpPr>
          <p:nvPr>
            <p:ph type="body" sz="quarter" idx="16" hasCustomPrompt="1"/>
          </p:nvPr>
        </p:nvSpPr>
        <p:spPr>
          <a:xfrm>
            <a:off x="761998" y="4580982"/>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27" name="Picture Placeholder 12">
            <a:extLst>
              <a:ext uri="{FF2B5EF4-FFF2-40B4-BE49-F238E27FC236}">
                <a16:creationId xmlns:a16="http://schemas.microsoft.com/office/drawing/2014/main" id="{863E94B7-DF58-9A98-AC1A-4583B4E02570}"/>
              </a:ext>
            </a:extLst>
          </p:cNvPr>
          <p:cNvSpPr>
            <a:spLocks noGrp="1"/>
          </p:cNvSpPr>
          <p:nvPr>
            <p:ph type="pic" sz="quarter" idx="17"/>
          </p:nvPr>
        </p:nvSpPr>
        <p:spPr>
          <a:xfrm>
            <a:off x="6053621" y="-866468"/>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77"/>
              </a:defRPr>
            </a:lvl1pPr>
          </a:lstStyle>
          <a:p>
            <a:r>
              <a:rPr lang="en-US"/>
              <a:t>Click icon to add picture</a:t>
            </a:r>
          </a:p>
        </p:txBody>
      </p:sp>
      <p:sp>
        <p:nvSpPr>
          <p:cNvPr id="28" name="Picture Placeholder 16">
            <a:extLst>
              <a:ext uri="{FF2B5EF4-FFF2-40B4-BE49-F238E27FC236}">
                <a16:creationId xmlns:a16="http://schemas.microsoft.com/office/drawing/2014/main" id="{BC69E9E5-A215-518E-6F67-1FCC899F64AC}"/>
              </a:ext>
            </a:extLst>
          </p:cNvPr>
          <p:cNvSpPr>
            <a:spLocks noGrp="1"/>
          </p:cNvSpPr>
          <p:nvPr>
            <p:ph type="pic" sz="quarter" idx="18"/>
          </p:nvPr>
        </p:nvSpPr>
        <p:spPr>
          <a:xfrm>
            <a:off x="9285101" y="-34711"/>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13758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entation Title_V6_Produc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14CEC-58CC-4DAF-A8F0-D2F0CA6B6A2E}"/>
              </a:ext>
            </a:extLst>
          </p:cNvPr>
          <p:cNvSpPr txBox="1"/>
          <p:nvPr userDrawn="1"/>
        </p:nvSpPr>
        <p:spPr>
          <a:xfrm>
            <a:off x="761998" y="6155625"/>
            <a:ext cx="6149165" cy="400110"/>
          </a:xfrm>
          <a:prstGeom prst="rect">
            <a:avLst/>
          </a:prstGeom>
          <a:noFill/>
        </p:spPr>
        <p:txBody>
          <a:bodyPr wrap="square" lIns="91440" rIns="0" rtlCol="0">
            <a:spAutoFit/>
          </a:bodyPr>
          <a:lstStyle/>
          <a:p>
            <a:r>
              <a:rPr lang="en-US" sz="1000" b="0" i="0">
                <a:solidFill>
                  <a:srgbClr val="5E5E5E"/>
                </a:solidFill>
                <a:latin typeface="UniversNext for MORNPC Cn" panose="020B0506030202020203" pitchFamily="34" charset="77"/>
              </a:rPr>
              <a:t>©2023 Morningstar Investment Management LLC.  All Rights Reserved. Morningstar Investment Management LLC is a registered investment adviser and subsidiary of Morningstar, Inc. The Morningstar name and logo are registered marks of Morningstar Inc. </a:t>
            </a:r>
          </a:p>
        </p:txBody>
      </p:sp>
      <p:sp>
        <p:nvSpPr>
          <p:cNvPr id="3" name="Text Placeholder 15">
            <a:extLst>
              <a:ext uri="{FF2B5EF4-FFF2-40B4-BE49-F238E27FC236}">
                <a16:creationId xmlns:a16="http://schemas.microsoft.com/office/drawing/2014/main" id="{9953B70E-8090-AF18-8960-67633A25F15D}"/>
              </a:ext>
            </a:extLst>
          </p:cNvPr>
          <p:cNvSpPr>
            <a:spLocks noGrp="1"/>
          </p:cNvSpPr>
          <p:nvPr>
            <p:ph type="body" sz="quarter" idx="19" hasCustomPrompt="1"/>
          </p:nvPr>
        </p:nvSpPr>
        <p:spPr>
          <a:xfrm>
            <a:off x="761998" y="5906599"/>
            <a:ext cx="2204459" cy="160215"/>
          </a:xfrm>
          <a:prstGeom prst="rect">
            <a:avLst/>
          </a:prstGeom>
        </p:spPr>
        <p:txBody>
          <a:bodyPr lIns="91440"/>
          <a:lstStyle>
            <a:lvl1pPr marL="0" indent="0">
              <a:buNone/>
              <a:defRPr sz="900" b="1" i="0">
                <a:solidFill>
                  <a:srgbClr val="5E5E5E"/>
                </a:solidFill>
                <a:latin typeface="UniversNext for MORNPC Cn" panose="020B0506030202020203"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1" i="0">
                <a:solidFill>
                  <a:srgbClr val="565554"/>
                </a:solidFill>
                <a:latin typeface="UniversNext for MORNPC Cn" panose="020B0506030202020203" pitchFamily="34" charset="77"/>
              </a:rPr>
              <a:t>For Financial Professional Use Only. </a:t>
            </a:r>
          </a:p>
          <a:p>
            <a:pPr lvl="0"/>
            <a:endParaRPr lang="en-US"/>
          </a:p>
        </p:txBody>
      </p:sp>
      <p:sp>
        <p:nvSpPr>
          <p:cNvPr id="4" name="Text Placeholder 15">
            <a:extLst>
              <a:ext uri="{FF2B5EF4-FFF2-40B4-BE49-F238E27FC236}">
                <a16:creationId xmlns:a16="http://schemas.microsoft.com/office/drawing/2014/main" id="{F7CDE6C4-9472-2175-90BE-F09D00D34AE7}"/>
              </a:ext>
            </a:extLst>
          </p:cNvPr>
          <p:cNvSpPr>
            <a:spLocks noGrp="1"/>
          </p:cNvSpPr>
          <p:nvPr>
            <p:ph type="body" sz="quarter" idx="20" hasCustomPrompt="1"/>
          </p:nvPr>
        </p:nvSpPr>
        <p:spPr>
          <a:xfrm>
            <a:off x="761998" y="6525387"/>
            <a:ext cx="2204458" cy="160215"/>
          </a:xfrm>
          <a:prstGeom prst="rect">
            <a:avLst/>
          </a:prstGeom>
        </p:spPr>
        <p:txBody>
          <a:bodyPr lIns="91440"/>
          <a:lstStyle>
            <a:lvl1pPr marL="0" indent="0">
              <a:buNone/>
              <a:defRPr sz="1000" b="0" i="0">
                <a:solidFill>
                  <a:srgbClr val="5E5E5E"/>
                </a:solidFill>
                <a:latin typeface="UniversNext for MORNPC Cn" panose="020B0506030202020203" pitchFamily="34" charset="77"/>
              </a:defRPr>
            </a:lvl1pPr>
          </a:lstStyle>
          <a:p>
            <a:pPr lvl="0"/>
            <a:r>
              <a:rPr lang="en-US"/>
              <a:t>MIMCOMP-XXXXX  |  02/2023 </a:t>
            </a:r>
          </a:p>
        </p:txBody>
      </p:sp>
      <p:pic>
        <p:nvPicPr>
          <p:cNvPr id="7" name="Picture 1">
            <a:extLst>
              <a:ext uri="{FF2B5EF4-FFF2-40B4-BE49-F238E27FC236}">
                <a16:creationId xmlns:a16="http://schemas.microsoft.com/office/drawing/2014/main" id="{911DDF7C-DEBA-5A0B-816E-676E1E9D5A0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2739" y="463436"/>
            <a:ext cx="1982015" cy="455495"/>
          </a:xfrm>
          <a:prstGeom prst="rect">
            <a:avLst/>
          </a:prstGeom>
        </p:spPr>
      </p:pic>
      <p:sp>
        <p:nvSpPr>
          <p:cNvPr id="9" name="Title 9">
            <a:extLst>
              <a:ext uri="{FF2B5EF4-FFF2-40B4-BE49-F238E27FC236}">
                <a16:creationId xmlns:a16="http://schemas.microsoft.com/office/drawing/2014/main" id="{3EBC8260-7BAD-B5CB-79CB-645E114F3655}"/>
              </a:ext>
            </a:extLst>
          </p:cNvPr>
          <p:cNvSpPr>
            <a:spLocks noGrp="1"/>
          </p:cNvSpPr>
          <p:nvPr>
            <p:ph type="title" hasCustomPrompt="1"/>
          </p:nvPr>
        </p:nvSpPr>
        <p:spPr>
          <a:xfrm>
            <a:off x="761998" y="1962584"/>
            <a:ext cx="5818621" cy="1325563"/>
          </a:xfrm>
          <a:prstGeom prst="rect">
            <a:avLst/>
          </a:prstGeom>
        </p:spPr>
        <p:txBody>
          <a:bodyPr lIns="91440"/>
          <a:lstStyle>
            <a:lvl1pPr>
              <a:defRPr b="1" i="0">
                <a:solidFill>
                  <a:srgbClr val="1E1E1E"/>
                </a:solidFill>
                <a:latin typeface="UniversNext for MORNPC Cn" panose="020B0506030202020203" pitchFamily="34" charset="77"/>
              </a:defRPr>
            </a:lvl1pPr>
          </a:lstStyle>
          <a:p>
            <a:r>
              <a:rPr lang="en-US"/>
              <a:t>&lt; Presentation Title Goes In This Space &gt;</a:t>
            </a:r>
          </a:p>
        </p:txBody>
      </p:sp>
      <p:sp>
        <p:nvSpPr>
          <p:cNvPr id="10" name="Text Placeholder 4">
            <a:extLst>
              <a:ext uri="{FF2B5EF4-FFF2-40B4-BE49-F238E27FC236}">
                <a16:creationId xmlns:a16="http://schemas.microsoft.com/office/drawing/2014/main" id="{84DB28EE-2CCB-13C0-D4FA-72ED94135761}"/>
              </a:ext>
            </a:extLst>
          </p:cNvPr>
          <p:cNvSpPr>
            <a:spLocks noGrp="1"/>
          </p:cNvSpPr>
          <p:nvPr>
            <p:ph type="body" sz="quarter" idx="16" hasCustomPrompt="1"/>
          </p:nvPr>
        </p:nvSpPr>
        <p:spPr>
          <a:xfrm>
            <a:off x="761998" y="3641725"/>
            <a:ext cx="4655566" cy="576072"/>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Insert Date &gt;</a:t>
            </a:r>
          </a:p>
        </p:txBody>
      </p:sp>
      <p:sp>
        <p:nvSpPr>
          <p:cNvPr id="11" name="Text Placeholder 4">
            <a:extLst>
              <a:ext uri="{FF2B5EF4-FFF2-40B4-BE49-F238E27FC236}">
                <a16:creationId xmlns:a16="http://schemas.microsoft.com/office/drawing/2014/main" id="{191256B9-00FC-802B-9108-AECD2B174D47}"/>
              </a:ext>
            </a:extLst>
          </p:cNvPr>
          <p:cNvSpPr>
            <a:spLocks noGrp="1"/>
          </p:cNvSpPr>
          <p:nvPr>
            <p:ph type="body" sz="quarter" idx="21" hasCustomPrompt="1"/>
          </p:nvPr>
        </p:nvSpPr>
        <p:spPr>
          <a:xfrm>
            <a:off x="761998" y="1586073"/>
            <a:ext cx="3893129" cy="246644"/>
          </a:xfrm>
          <a:prstGeom prst="rect">
            <a:avLst/>
          </a:prstGeom>
        </p:spPr>
        <p:txBody>
          <a:bodyPr lIns="91440" tIns="45720" rIns="91440" bIns="45720"/>
          <a:lstStyle>
            <a:lvl1pPr marL="0" indent="0">
              <a:lnSpc>
                <a:spcPct val="100000"/>
              </a:lnSpc>
              <a:spcBef>
                <a:spcPts val="0"/>
              </a:spcBef>
              <a:spcAft>
                <a:spcPts val="0"/>
              </a:spcAft>
              <a:buNone/>
              <a:defRPr sz="1200" b="1" i="0" u="none" cap="all" spc="30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PRODUCT NAME EYEBROW</a:t>
            </a:r>
          </a:p>
        </p:txBody>
      </p:sp>
      <p:pic>
        <p:nvPicPr>
          <p:cNvPr id="16" name="Graphic 15">
            <a:extLst>
              <a:ext uri="{FF2B5EF4-FFF2-40B4-BE49-F238E27FC236}">
                <a16:creationId xmlns:a16="http://schemas.microsoft.com/office/drawing/2014/main" id="{E28C47BF-5B4A-FA3A-C465-CB5C7DB7F3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88118" y="2320"/>
            <a:ext cx="6017195" cy="7043249"/>
          </a:xfrm>
          <a:prstGeom prst="rect">
            <a:avLst/>
          </a:prstGeom>
        </p:spPr>
      </p:pic>
    </p:spTree>
    <p:extLst>
      <p:ext uri="{BB962C8B-B14F-4D97-AF65-F5344CB8AC3E}">
        <p14:creationId xmlns:p14="http://schemas.microsoft.com/office/powerpoint/2010/main" val="543089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_3 Topics">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B77CD375-7CB0-2E47-7D36-A3A62884C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8"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1999"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1999"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6"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6"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3"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3"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12" name="Picture 11" descr="A picture containing indoor&#10;&#10;Description automatically generated">
            <a:extLst>
              <a:ext uri="{FF2B5EF4-FFF2-40B4-BE49-F238E27FC236}">
                <a16:creationId xmlns:a16="http://schemas.microsoft.com/office/drawing/2014/main" id="{358510F4-AFFA-C943-9C3D-218B8EE791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34683" y="-2002745"/>
            <a:ext cx="5595319" cy="5589404"/>
          </a:xfrm>
          <a:prstGeom prst="ellipse">
            <a:avLst/>
          </a:prstGeom>
        </p:spPr>
      </p:pic>
      <p:pic>
        <p:nvPicPr>
          <p:cNvPr id="2" name="Picture 1">
            <a:extLst>
              <a:ext uri="{FF2B5EF4-FFF2-40B4-BE49-F238E27FC236}">
                <a16:creationId xmlns:a16="http://schemas.microsoft.com/office/drawing/2014/main" id="{685919DB-1BB0-FC94-C3F7-735A8A7D68D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0F70172-F1FC-9F03-CE89-E9CE4901F1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1472373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_5 Topics_Vertic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6A6CF3-49B9-9A0F-AB9C-FC8CC06B078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85919DB-1BB0-FC94-C3F7-735A8A7D68D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0F70172-F1FC-9F03-CE89-E9CE4901F181}"/>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6" name="Rounded Rectangle 5">
            <a:extLst>
              <a:ext uri="{FF2B5EF4-FFF2-40B4-BE49-F238E27FC236}">
                <a16:creationId xmlns:a16="http://schemas.microsoft.com/office/drawing/2014/main" id="{8B652B48-8BBE-0976-6A92-E047681FEBE9}"/>
              </a:ext>
            </a:extLst>
          </p:cNvPr>
          <p:cNvSpPr/>
          <p:nvPr userDrawn="1"/>
        </p:nvSpPr>
        <p:spPr>
          <a:xfrm>
            <a:off x="3768728" y="5385772"/>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sp>
        <p:nvSpPr>
          <p:cNvPr id="9" name="Rounded Rectangle 8">
            <a:extLst>
              <a:ext uri="{FF2B5EF4-FFF2-40B4-BE49-F238E27FC236}">
                <a16:creationId xmlns:a16="http://schemas.microsoft.com/office/drawing/2014/main" id="{BC0CCD10-55B6-A866-3BD0-C362E188FBC8}"/>
              </a:ext>
            </a:extLst>
          </p:cNvPr>
          <p:cNvSpPr/>
          <p:nvPr userDrawn="1"/>
        </p:nvSpPr>
        <p:spPr>
          <a:xfrm>
            <a:off x="3768728" y="3046492"/>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sp>
        <p:nvSpPr>
          <p:cNvPr id="15" name="Rounded Rectangle 14">
            <a:extLst>
              <a:ext uri="{FF2B5EF4-FFF2-40B4-BE49-F238E27FC236}">
                <a16:creationId xmlns:a16="http://schemas.microsoft.com/office/drawing/2014/main" id="{754AB754-AE02-E7BF-AF1D-9CE0B5E3497E}"/>
              </a:ext>
            </a:extLst>
          </p:cNvPr>
          <p:cNvSpPr/>
          <p:nvPr userDrawn="1"/>
        </p:nvSpPr>
        <p:spPr>
          <a:xfrm>
            <a:off x="3768728" y="1876852"/>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pic>
        <p:nvPicPr>
          <p:cNvPr id="17" name="Picture 16" descr="A picture containing indoor, shoes, feet&#10;&#10;Description automatically generated">
            <a:extLst>
              <a:ext uri="{FF2B5EF4-FFF2-40B4-BE49-F238E27FC236}">
                <a16:creationId xmlns:a16="http://schemas.microsoft.com/office/drawing/2014/main" id="{995D171E-6DBD-3AEE-5A07-CE1C1F71B738}"/>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940269" y="5537015"/>
            <a:ext cx="724447" cy="724447"/>
          </a:xfrm>
          <a:prstGeom prst="ellipse">
            <a:avLst/>
          </a:prstGeom>
          <a:ln>
            <a:solidFill>
              <a:srgbClr val="333333"/>
            </a:solidFill>
          </a:ln>
        </p:spPr>
      </p:pic>
      <p:sp>
        <p:nvSpPr>
          <p:cNvPr id="19" name="Rounded Rectangle 3">
            <a:extLst>
              <a:ext uri="{FF2B5EF4-FFF2-40B4-BE49-F238E27FC236}">
                <a16:creationId xmlns:a16="http://schemas.microsoft.com/office/drawing/2014/main" id="{589CE0B0-7B7C-BE91-D7D4-9306DA9B1B11}"/>
              </a:ext>
            </a:extLst>
          </p:cNvPr>
          <p:cNvSpPr/>
          <p:nvPr userDrawn="1"/>
        </p:nvSpPr>
        <p:spPr>
          <a:xfrm>
            <a:off x="3768728" y="4216133"/>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sp>
        <p:nvSpPr>
          <p:cNvPr id="22" name="Rounded Rectangle 21">
            <a:extLst>
              <a:ext uri="{FF2B5EF4-FFF2-40B4-BE49-F238E27FC236}">
                <a16:creationId xmlns:a16="http://schemas.microsoft.com/office/drawing/2014/main" id="{C7DC91D6-5A2B-2B43-6D85-8E617A155E62}"/>
              </a:ext>
            </a:extLst>
          </p:cNvPr>
          <p:cNvSpPr/>
          <p:nvPr userDrawn="1"/>
        </p:nvSpPr>
        <p:spPr>
          <a:xfrm>
            <a:off x="3768728" y="712266"/>
            <a:ext cx="4511672" cy="1035145"/>
          </a:xfrm>
          <a:prstGeom prst="roundRect">
            <a:avLst>
              <a:gd name="adj" fmla="val 5000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effectLst/>
              <a:uLnTx/>
              <a:uFillTx/>
              <a:latin typeface="UniversNext for MORNPC Cn"/>
            </a:endParaRPr>
          </a:p>
        </p:txBody>
      </p:sp>
      <p:pic>
        <p:nvPicPr>
          <p:cNvPr id="25" name="Picture 24" descr="A picture containing blur&#10;&#10;Description automatically generated">
            <a:extLst>
              <a:ext uri="{FF2B5EF4-FFF2-40B4-BE49-F238E27FC236}">
                <a16:creationId xmlns:a16="http://schemas.microsoft.com/office/drawing/2014/main" id="{7BB7B07F-E2E1-94F9-C3DE-457FA5D2DE6F}"/>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3940269" y="2039961"/>
            <a:ext cx="724447" cy="724447"/>
          </a:xfrm>
          <a:prstGeom prst="ellipse">
            <a:avLst/>
          </a:prstGeom>
          <a:ln>
            <a:solidFill>
              <a:srgbClr val="333333"/>
            </a:solidFill>
          </a:ln>
        </p:spPr>
      </p:pic>
      <p:pic>
        <p:nvPicPr>
          <p:cNvPr id="26" name="Picture 25">
            <a:extLst>
              <a:ext uri="{FF2B5EF4-FFF2-40B4-BE49-F238E27FC236}">
                <a16:creationId xmlns:a16="http://schemas.microsoft.com/office/drawing/2014/main" id="{BC3876CF-77FF-4581-471E-F9B12EA9C9AC}"/>
              </a:ext>
            </a:extLst>
          </p:cNvPr>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3940269" y="3201840"/>
            <a:ext cx="724447" cy="724447"/>
          </a:xfrm>
          <a:prstGeom prst="ellipse">
            <a:avLst/>
          </a:prstGeom>
          <a:ln>
            <a:solidFill>
              <a:srgbClr val="333333"/>
            </a:solidFill>
          </a:ln>
        </p:spPr>
      </p:pic>
      <p:pic>
        <p:nvPicPr>
          <p:cNvPr id="27" name="Picture Placeholder 22">
            <a:extLst>
              <a:ext uri="{FF2B5EF4-FFF2-40B4-BE49-F238E27FC236}">
                <a16:creationId xmlns:a16="http://schemas.microsoft.com/office/drawing/2014/main" id="{B83D7792-E7A9-9E43-ED82-9A0B1DF64D5F}"/>
              </a:ext>
            </a:extLst>
          </p:cNvPr>
          <p:cNvPicPr>
            <a:picLocks noChangeAspect="1"/>
          </p:cNvPicPr>
          <p:nvPr userDrawn="1"/>
        </p:nvPicPr>
        <p:blipFill>
          <a:blip r:embed="rId8" cstate="hqprint">
            <a:extLst>
              <a:ext uri="{28A0092B-C50C-407E-A947-70E740481C1C}">
                <a14:useLocalDpi xmlns:a14="http://schemas.microsoft.com/office/drawing/2010/main"/>
              </a:ext>
            </a:extLst>
          </a:blip>
          <a:srcRect/>
          <a:stretch/>
        </p:blipFill>
        <p:spPr>
          <a:xfrm>
            <a:off x="3938270" y="4374963"/>
            <a:ext cx="728443" cy="728443"/>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a:ln>
            <a:solidFill>
              <a:srgbClr val="333333"/>
            </a:solidFill>
          </a:ln>
        </p:spPr>
      </p:pic>
      <p:pic>
        <p:nvPicPr>
          <p:cNvPr id="28" name="Picture 27" descr="Two people sitting on a bench&#10;&#10;Description automatically generated with low confidence">
            <a:extLst>
              <a:ext uri="{FF2B5EF4-FFF2-40B4-BE49-F238E27FC236}">
                <a16:creationId xmlns:a16="http://schemas.microsoft.com/office/drawing/2014/main" id="{C00D78CB-11C5-7F1F-CE69-BA7BD42F6556}"/>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3938270" y="876268"/>
            <a:ext cx="728443" cy="728443"/>
          </a:xfrm>
          <a:prstGeom prst="ellipse">
            <a:avLst/>
          </a:prstGeom>
          <a:ln>
            <a:solidFill>
              <a:srgbClr val="333333"/>
            </a:solidFill>
          </a:ln>
        </p:spPr>
      </p:pic>
      <p:sp>
        <p:nvSpPr>
          <p:cNvPr id="29" name="Title 9">
            <a:extLst>
              <a:ext uri="{FF2B5EF4-FFF2-40B4-BE49-F238E27FC236}">
                <a16:creationId xmlns:a16="http://schemas.microsoft.com/office/drawing/2014/main" id="{A3A45214-40CD-1BF4-3B60-117825B2E52F}"/>
              </a:ext>
            </a:extLst>
          </p:cNvPr>
          <p:cNvSpPr>
            <a:spLocks noGrp="1"/>
          </p:cNvSpPr>
          <p:nvPr>
            <p:ph type="title" hasCustomPrompt="1"/>
          </p:nvPr>
        </p:nvSpPr>
        <p:spPr>
          <a:xfrm>
            <a:off x="761998" y="1483229"/>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38" name="Text Placeholder 37">
            <a:extLst>
              <a:ext uri="{FF2B5EF4-FFF2-40B4-BE49-F238E27FC236}">
                <a16:creationId xmlns:a16="http://schemas.microsoft.com/office/drawing/2014/main" id="{042C20EC-9FB7-D785-4CB0-ED2A5761B8ED}"/>
              </a:ext>
            </a:extLst>
          </p:cNvPr>
          <p:cNvSpPr>
            <a:spLocks noGrp="1"/>
          </p:cNvSpPr>
          <p:nvPr>
            <p:ph type="body" sz="quarter" idx="10" hasCustomPrompt="1"/>
          </p:nvPr>
        </p:nvSpPr>
        <p:spPr>
          <a:xfrm>
            <a:off x="4903631" y="1003620"/>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1</a:t>
            </a:r>
          </a:p>
        </p:txBody>
      </p:sp>
      <p:sp>
        <p:nvSpPr>
          <p:cNvPr id="39" name="Text Placeholder 37">
            <a:extLst>
              <a:ext uri="{FF2B5EF4-FFF2-40B4-BE49-F238E27FC236}">
                <a16:creationId xmlns:a16="http://schemas.microsoft.com/office/drawing/2014/main" id="{20749051-562C-CDF0-0CA3-53DFF721412F}"/>
              </a:ext>
            </a:extLst>
          </p:cNvPr>
          <p:cNvSpPr>
            <a:spLocks noGrp="1"/>
          </p:cNvSpPr>
          <p:nvPr>
            <p:ph type="body" sz="quarter" idx="11" hasCustomPrompt="1"/>
          </p:nvPr>
        </p:nvSpPr>
        <p:spPr>
          <a:xfrm>
            <a:off x="4903631" y="2168206"/>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2</a:t>
            </a:r>
          </a:p>
        </p:txBody>
      </p:sp>
      <p:sp>
        <p:nvSpPr>
          <p:cNvPr id="40" name="Text Placeholder 37">
            <a:extLst>
              <a:ext uri="{FF2B5EF4-FFF2-40B4-BE49-F238E27FC236}">
                <a16:creationId xmlns:a16="http://schemas.microsoft.com/office/drawing/2014/main" id="{D6CB9172-A80A-D2BB-2C0D-791D13A09480}"/>
              </a:ext>
            </a:extLst>
          </p:cNvPr>
          <p:cNvSpPr>
            <a:spLocks noGrp="1"/>
          </p:cNvSpPr>
          <p:nvPr>
            <p:ph type="body" sz="quarter" idx="12" hasCustomPrompt="1"/>
          </p:nvPr>
        </p:nvSpPr>
        <p:spPr>
          <a:xfrm>
            <a:off x="4903631" y="3337846"/>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3</a:t>
            </a:r>
          </a:p>
        </p:txBody>
      </p:sp>
      <p:sp>
        <p:nvSpPr>
          <p:cNvPr id="41" name="Text Placeholder 37">
            <a:extLst>
              <a:ext uri="{FF2B5EF4-FFF2-40B4-BE49-F238E27FC236}">
                <a16:creationId xmlns:a16="http://schemas.microsoft.com/office/drawing/2014/main" id="{24A11EC2-2B8D-E316-EDD1-A01E24D87BF8}"/>
              </a:ext>
            </a:extLst>
          </p:cNvPr>
          <p:cNvSpPr>
            <a:spLocks noGrp="1"/>
          </p:cNvSpPr>
          <p:nvPr>
            <p:ph type="body" sz="quarter" idx="13" hasCustomPrompt="1"/>
          </p:nvPr>
        </p:nvSpPr>
        <p:spPr>
          <a:xfrm>
            <a:off x="4903631" y="4507487"/>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4</a:t>
            </a:r>
          </a:p>
        </p:txBody>
      </p:sp>
      <p:sp>
        <p:nvSpPr>
          <p:cNvPr id="42" name="Text Placeholder 37">
            <a:extLst>
              <a:ext uri="{FF2B5EF4-FFF2-40B4-BE49-F238E27FC236}">
                <a16:creationId xmlns:a16="http://schemas.microsoft.com/office/drawing/2014/main" id="{8EA5E4FC-0185-39FB-B767-B93892B3065E}"/>
              </a:ext>
            </a:extLst>
          </p:cNvPr>
          <p:cNvSpPr>
            <a:spLocks noGrp="1"/>
          </p:cNvSpPr>
          <p:nvPr>
            <p:ph type="body" sz="quarter" idx="14" hasCustomPrompt="1"/>
          </p:nvPr>
        </p:nvSpPr>
        <p:spPr>
          <a:xfrm>
            <a:off x="4903631" y="5677126"/>
            <a:ext cx="2867128" cy="452437"/>
          </a:xfrm>
          <a:prstGeom prst="rect">
            <a:avLst/>
          </a:prstGeom>
        </p:spPr>
        <p:txBody>
          <a:bodyPr anchor="ctr"/>
          <a:lstStyle>
            <a:lvl1pPr marL="0" indent="0">
              <a:lnSpc>
                <a:spcPts val="2000"/>
              </a:lnSpc>
              <a:buNone/>
              <a:defRPr sz="1600" b="1" i="0">
                <a:latin typeface="UniversNext for MORNPC Cn" panose="020B0506030202020203" pitchFamily="34" charset="77"/>
              </a:defRPr>
            </a:lvl1pPr>
            <a:lvl2pPr marL="457200" indent="0">
              <a:buNone/>
              <a:defRPr sz="1600" b="0" i="0">
                <a:latin typeface="UniversNext for MORNPC Cn" panose="020B0506030202020203" pitchFamily="34" charset="77"/>
              </a:defRPr>
            </a:lvl2pPr>
            <a:lvl3pPr marL="914400" indent="0">
              <a:buNone/>
              <a:defRPr sz="1600" b="0" i="0">
                <a:latin typeface="UniversNext for MORNPC Cn" panose="020B0506030202020203" pitchFamily="34" charset="77"/>
              </a:defRPr>
            </a:lvl3pPr>
            <a:lvl4pPr marL="1371600" indent="0">
              <a:buNone/>
              <a:defRPr sz="1600" b="0" i="0">
                <a:latin typeface="UniversNext for MORNPC Cn" panose="020B0506030202020203" pitchFamily="34" charset="77"/>
              </a:defRPr>
            </a:lvl4pPr>
            <a:lvl5pPr marL="1828800" indent="0">
              <a:buNone/>
              <a:defRPr sz="1600" b="0" i="0">
                <a:latin typeface="UniversNext for MORNPC Cn" panose="020B0506030202020203" pitchFamily="34" charset="77"/>
              </a:defRPr>
            </a:lvl5pPr>
          </a:lstStyle>
          <a:p>
            <a:pPr lvl="0"/>
            <a:r>
              <a:rPr lang="en-US"/>
              <a:t>Agenda Line 5</a:t>
            </a:r>
          </a:p>
        </p:txBody>
      </p:sp>
    </p:spTree>
    <p:extLst>
      <p:ext uri="{BB962C8B-B14F-4D97-AF65-F5344CB8AC3E}">
        <p14:creationId xmlns:p14="http://schemas.microsoft.com/office/powerpoint/2010/main" val="693890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_4 Topic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60061C1-ACB2-B4B6-0619-11345139DA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567141"/>
            <a:ext cx="12285735" cy="1921226"/>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460436" y="2906603"/>
            <a:ext cx="2715783" cy="1044793"/>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460437"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460437"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320064"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320064"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179691"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179691"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1B86C080-BD90-D842-AC95-AFCE317A0599}"/>
              </a:ext>
            </a:extLst>
          </p:cNvPr>
          <p:cNvSpPr>
            <a:spLocks noGrp="1"/>
          </p:cNvSpPr>
          <p:nvPr>
            <p:ph type="body" sz="quarter" idx="36" hasCustomPrompt="1"/>
          </p:nvPr>
        </p:nvSpPr>
        <p:spPr>
          <a:xfrm>
            <a:off x="9039318" y="431446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F4BB255D-BA0D-7242-8AA6-9DCA36817825}"/>
              </a:ext>
            </a:extLst>
          </p:cNvPr>
          <p:cNvSpPr>
            <a:spLocks noGrp="1"/>
          </p:cNvSpPr>
          <p:nvPr>
            <p:ph type="body" sz="quarter" idx="37" hasCustomPrompt="1"/>
          </p:nvPr>
        </p:nvSpPr>
        <p:spPr>
          <a:xfrm>
            <a:off x="9039318" y="489334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3" name="Picture 2">
            <a:extLst>
              <a:ext uri="{FF2B5EF4-FFF2-40B4-BE49-F238E27FC236}">
                <a16:creationId xmlns:a16="http://schemas.microsoft.com/office/drawing/2014/main" id="{D6EC11BD-5882-DD47-839F-D7E6C1CFAE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259782" y="-614946"/>
            <a:ext cx="4170221" cy="4170221"/>
          </a:xfrm>
          <a:prstGeom prst="ellipse">
            <a:avLst/>
          </a:prstGeom>
        </p:spPr>
      </p:pic>
      <p:pic>
        <p:nvPicPr>
          <p:cNvPr id="2" name="Picture 1">
            <a:extLst>
              <a:ext uri="{FF2B5EF4-FFF2-40B4-BE49-F238E27FC236}">
                <a16:creationId xmlns:a16="http://schemas.microsoft.com/office/drawing/2014/main" id="{6EC8A442-F2BD-786D-D81C-B0E877914EA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3A92526A-E22C-F4E7-0C50-1EDB02BC291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95100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_V4_Empt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B8F9925-092F-FF46-97E6-7F395028A6CC}"/>
              </a:ext>
            </a:extLst>
          </p:cNvPr>
          <p:cNvGrpSpPr/>
          <p:nvPr userDrawn="1"/>
        </p:nvGrpSpPr>
        <p:grpSpPr>
          <a:xfrm>
            <a:off x="8035415" y="-679448"/>
            <a:ext cx="6858000" cy="8216896"/>
            <a:chOff x="7898746" y="-1356537"/>
            <a:chExt cx="6858000" cy="8216896"/>
          </a:xfrm>
        </p:grpSpPr>
        <p:pic>
          <p:nvPicPr>
            <p:cNvPr id="11" name="Picture 10">
              <a:extLst>
                <a:ext uri="{FF2B5EF4-FFF2-40B4-BE49-F238E27FC236}">
                  <a16:creationId xmlns:a16="http://schemas.microsoft.com/office/drawing/2014/main" id="{50610DF4-8341-E54D-8E91-D8297FE5D858}"/>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1BB282D1-7013-2440-A337-6BD26AD2AFFF}"/>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13" name="Picture Placeholder 12">
            <a:extLst>
              <a:ext uri="{FF2B5EF4-FFF2-40B4-BE49-F238E27FC236}">
                <a16:creationId xmlns:a16="http://schemas.microsoft.com/office/drawing/2014/main" id="{4252DD3B-F63A-E943-B01B-CF48EDC8DE63}"/>
              </a:ext>
            </a:extLst>
          </p:cNvPr>
          <p:cNvSpPr>
            <a:spLocks noGrp="1"/>
          </p:cNvSpPr>
          <p:nvPr>
            <p:ph type="pic" sz="quarter" idx="17"/>
          </p:nvPr>
        </p:nvSpPr>
        <p:spPr>
          <a:xfrm>
            <a:off x="5348939" y="442744"/>
            <a:ext cx="3800836" cy="3799428"/>
          </a:xfrm>
          <a:custGeom>
            <a:avLst/>
            <a:gdLst>
              <a:gd name="connsiteX0" fmla="*/ 1900418 w 3800836"/>
              <a:gd name="connsiteY0" fmla="*/ 0 h 3799428"/>
              <a:gd name="connsiteX1" fmla="*/ 3800836 w 3800836"/>
              <a:gd name="connsiteY1" fmla="*/ 1899714 h 3799428"/>
              <a:gd name="connsiteX2" fmla="*/ 1900418 w 3800836"/>
              <a:gd name="connsiteY2" fmla="*/ 3799428 h 3799428"/>
              <a:gd name="connsiteX3" fmla="*/ 0 w 3800836"/>
              <a:gd name="connsiteY3" fmla="*/ 1899714 h 3799428"/>
              <a:gd name="connsiteX4" fmla="*/ 1900418 w 3800836"/>
              <a:gd name="connsiteY4" fmla="*/ 0 h 379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0836" h="3799428">
                <a:moveTo>
                  <a:pt x="1900418" y="0"/>
                </a:moveTo>
                <a:cubicBezTo>
                  <a:pt x="2949990" y="0"/>
                  <a:pt x="3800836" y="850531"/>
                  <a:pt x="3800836" y="1899714"/>
                </a:cubicBezTo>
                <a:cubicBezTo>
                  <a:pt x="3800836" y="2948897"/>
                  <a:pt x="2949990" y="3799428"/>
                  <a:pt x="1900418" y="3799428"/>
                </a:cubicBezTo>
                <a:cubicBezTo>
                  <a:pt x="850846" y="3799428"/>
                  <a:pt x="0" y="2948897"/>
                  <a:pt x="0" y="1899714"/>
                </a:cubicBezTo>
                <a:cubicBezTo>
                  <a:pt x="0" y="850531"/>
                  <a:pt x="850846" y="0"/>
                  <a:pt x="190041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6" name="Picture Placeholder 15">
            <a:extLst>
              <a:ext uri="{FF2B5EF4-FFF2-40B4-BE49-F238E27FC236}">
                <a16:creationId xmlns:a16="http://schemas.microsoft.com/office/drawing/2014/main" id="{86028BD6-62D5-7645-AA48-501B7D9C523C}"/>
              </a:ext>
            </a:extLst>
          </p:cNvPr>
          <p:cNvSpPr>
            <a:spLocks noGrp="1"/>
          </p:cNvSpPr>
          <p:nvPr>
            <p:ph type="pic" sz="quarter" idx="18"/>
          </p:nvPr>
        </p:nvSpPr>
        <p:spPr>
          <a:xfrm>
            <a:off x="9362146" y="943897"/>
            <a:ext cx="1523746" cy="1523068"/>
          </a:xfrm>
          <a:custGeom>
            <a:avLst/>
            <a:gdLst>
              <a:gd name="connsiteX0" fmla="*/ 761873 w 1523746"/>
              <a:gd name="connsiteY0" fmla="*/ 0 h 1523068"/>
              <a:gd name="connsiteX1" fmla="*/ 1523746 w 1523746"/>
              <a:gd name="connsiteY1" fmla="*/ 761534 h 1523068"/>
              <a:gd name="connsiteX2" fmla="*/ 761873 w 1523746"/>
              <a:gd name="connsiteY2" fmla="*/ 1523068 h 1523068"/>
              <a:gd name="connsiteX3" fmla="*/ 0 w 1523746"/>
              <a:gd name="connsiteY3" fmla="*/ 761534 h 1523068"/>
              <a:gd name="connsiteX4" fmla="*/ 761873 w 1523746"/>
              <a:gd name="connsiteY4" fmla="*/ 0 h 152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746" h="1523068">
                <a:moveTo>
                  <a:pt x="761873" y="0"/>
                </a:moveTo>
                <a:cubicBezTo>
                  <a:pt x="1182644" y="0"/>
                  <a:pt x="1523746" y="340950"/>
                  <a:pt x="1523746" y="761534"/>
                </a:cubicBezTo>
                <a:cubicBezTo>
                  <a:pt x="1523746" y="1182118"/>
                  <a:pt x="1182644" y="1523068"/>
                  <a:pt x="761873" y="1523068"/>
                </a:cubicBezTo>
                <a:cubicBezTo>
                  <a:pt x="341102" y="1523068"/>
                  <a:pt x="0" y="1182118"/>
                  <a:pt x="0" y="761534"/>
                </a:cubicBezTo>
                <a:cubicBezTo>
                  <a:pt x="0" y="340950"/>
                  <a:pt x="341102" y="0"/>
                  <a:pt x="761873"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9" name="Picture Placeholder 18">
            <a:extLst>
              <a:ext uri="{FF2B5EF4-FFF2-40B4-BE49-F238E27FC236}">
                <a16:creationId xmlns:a16="http://schemas.microsoft.com/office/drawing/2014/main" id="{8AEE395E-EDC5-3045-BF7D-9F52E8EA9DA9}"/>
              </a:ext>
            </a:extLst>
          </p:cNvPr>
          <p:cNvSpPr>
            <a:spLocks noGrp="1"/>
          </p:cNvSpPr>
          <p:nvPr>
            <p:ph type="pic" sz="quarter" idx="19"/>
          </p:nvPr>
        </p:nvSpPr>
        <p:spPr>
          <a:xfrm>
            <a:off x="8977245" y="2747218"/>
            <a:ext cx="2342016" cy="2343470"/>
          </a:xfrm>
          <a:custGeom>
            <a:avLst/>
            <a:gdLst>
              <a:gd name="connsiteX0" fmla="*/ 1171008 w 2342016"/>
              <a:gd name="connsiteY0" fmla="*/ 0 h 2343470"/>
              <a:gd name="connsiteX1" fmla="*/ 2342016 w 2342016"/>
              <a:gd name="connsiteY1" fmla="*/ 1171735 h 2343470"/>
              <a:gd name="connsiteX2" fmla="*/ 1171008 w 2342016"/>
              <a:gd name="connsiteY2" fmla="*/ 2343470 h 2343470"/>
              <a:gd name="connsiteX3" fmla="*/ 0 w 2342016"/>
              <a:gd name="connsiteY3" fmla="*/ 1171735 h 2343470"/>
              <a:gd name="connsiteX4" fmla="*/ 1171008 w 2342016"/>
              <a:gd name="connsiteY4" fmla="*/ 0 h 234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016" h="2343470">
                <a:moveTo>
                  <a:pt x="1171008" y="0"/>
                </a:moveTo>
                <a:cubicBezTo>
                  <a:pt x="1817738" y="0"/>
                  <a:pt x="2342016" y="524604"/>
                  <a:pt x="2342016" y="1171735"/>
                </a:cubicBezTo>
                <a:cubicBezTo>
                  <a:pt x="2342016" y="1818866"/>
                  <a:pt x="1817738" y="2343470"/>
                  <a:pt x="1171008" y="2343470"/>
                </a:cubicBezTo>
                <a:cubicBezTo>
                  <a:pt x="524278" y="2343470"/>
                  <a:pt x="0" y="1818866"/>
                  <a:pt x="0" y="1171735"/>
                </a:cubicBezTo>
                <a:cubicBezTo>
                  <a:pt x="0" y="524604"/>
                  <a:pt x="524278" y="0"/>
                  <a:pt x="1171008"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11262426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_6 Topics">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21BD499-557C-4BED-9275-80B535288A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6023489"/>
            <a:ext cx="12285735" cy="1921226"/>
          </a:xfrm>
          <a:prstGeom prst="rect">
            <a:avLst/>
          </a:prstGeom>
        </p:spPr>
      </p:pic>
      <p:sp>
        <p:nvSpPr>
          <p:cNvPr id="11" name="Text Placeholder 4">
            <a:extLst>
              <a:ext uri="{FF2B5EF4-FFF2-40B4-BE49-F238E27FC236}">
                <a16:creationId xmlns:a16="http://schemas.microsoft.com/office/drawing/2014/main" id="{20E079C9-55BD-2449-B9EB-7B3C2925D854}"/>
              </a:ext>
            </a:extLst>
          </p:cNvPr>
          <p:cNvSpPr>
            <a:spLocks noGrp="1"/>
          </p:cNvSpPr>
          <p:nvPr>
            <p:ph type="body" sz="quarter" idx="28" hasCustomPrompt="1"/>
          </p:nvPr>
        </p:nvSpPr>
        <p:spPr>
          <a:xfrm>
            <a:off x="3314484"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08B8D30F-F478-DD4A-8ED5-03DB9D5E7D89}"/>
              </a:ext>
            </a:extLst>
          </p:cNvPr>
          <p:cNvSpPr>
            <a:spLocks noGrp="1"/>
          </p:cNvSpPr>
          <p:nvPr>
            <p:ph type="body" sz="quarter" idx="16" hasCustomPrompt="1"/>
          </p:nvPr>
        </p:nvSpPr>
        <p:spPr>
          <a:xfrm>
            <a:off x="3314484"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0977C336-C255-6348-8579-BB60DA5C7215}"/>
              </a:ext>
            </a:extLst>
          </p:cNvPr>
          <p:cNvSpPr>
            <a:spLocks noGrp="1"/>
          </p:cNvSpPr>
          <p:nvPr>
            <p:ph type="body" sz="quarter" idx="30" hasCustomPrompt="1"/>
          </p:nvPr>
        </p:nvSpPr>
        <p:spPr>
          <a:xfrm>
            <a:off x="6174111"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6B74D1B0-3E2E-1142-86C2-D35DE6A70BA8}"/>
              </a:ext>
            </a:extLst>
          </p:cNvPr>
          <p:cNvSpPr>
            <a:spLocks noGrp="1"/>
          </p:cNvSpPr>
          <p:nvPr>
            <p:ph type="body" sz="quarter" idx="32" hasCustomPrompt="1"/>
          </p:nvPr>
        </p:nvSpPr>
        <p:spPr>
          <a:xfrm>
            <a:off x="6174111"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929160DA-4417-824F-8CEE-9E30F83B255C}"/>
              </a:ext>
            </a:extLst>
          </p:cNvPr>
          <p:cNvSpPr>
            <a:spLocks noGrp="1"/>
          </p:cNvSpPr>
          <p:nvPr>
            <p:ph type="body" sz="quarter" idx="33" hasCustomPrompt="1"/>
          </p:nvPr>
        </p:nvSpPr>
        <p:spPr>
          <a:xfrm>
            <a:off x="9033738" y="14852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4BCA428D-A9A3-CD4C-B16E-0BEF3C8E9BE6}"/>
              </a:ext>
            </a:extLst>
          </p:cNvPr>
          <p:cNvSpPr>
            <a:spLocks noGrp="1"/>
          </p:cNvSpPr>
          <p:nvPr>
            <p:ph type="body" sz="quarter" idx="35" hasCustomPrompt="1"/>
          </p:nvPr>
        </p:nvSpPr>
        <p:spPr>
          <a:xfrm>
            <a:off x="9033738" y="20641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6723EEF8-CCDC-8C42-ABEE-164E3BA73B2D}"/>
              </a:ext>
            </a:extLst>
          </p:cNvPr>
          <p:cNvSpPr>
            <a:spLocks noGrp="1"/>
          </p:cNvSpPr>
          <p:nvPr>
            <p:ph type="body" sz="quarter" idx="36" hasCustomPrompt="1"/>
          </p:nvPr>
        </p:nvSpPr>
        <p:spPr>
          <a:xfrm>
            <a:off x="3314484"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AF381FDB-C3AF-FB44-925E-B5524DAF0D95}"/>
              </a:ext>
            </a:extLst>
          </p:cNvPr>
          <p:cNvSpPr>
            <a:spLocks noGrp="1"/>
          </p:cNvSpPr>
          <p:nvPr>
            <p:ph type="body" sz="quarter" idx="38" hasCustomPrompt="1"/>
          </p:nvPr>
        </p:nvSpPr>
        <p:spPr>
          <a:xfrm>
            <a:off x="3314484"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F45628B8-ADCE-5949-96FD-F1F9E7641F1B}"/>
              </a:ext>
            </a:extLst>
          </p:cNvPr>
          <p:cNvSpPr>
            <a:spLocks noGrp="1"/>
          </p:cNvSpPr>
          <p:nvPr>
            <p:ph type="body" sz="quarter" idx="39" hasCustomPrompt="1"/>
          </p:nvPr>
        </p:nvSpPr>
        <p:spPr>
          <a:xfrm>
            <a:off x="6174111"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4C1DBDBB-9973-1B4A-8635-D6F61E2D03D5}"/>
              </a:ext>
            </a:extLst>
          </p:cNvPr>
          <p:cNvSpPr>
            <a:spLocks noGrp="1"/>
          </p:cNvSpPr>
          <p:nvPr>
            <p:ph type="body" sz="quarter" idx="41" hasCustomPrompt="1"/>
          </p:nvPr>
        </p:nvSpPr>
        <p:spPr>
          <a:xfrm>
            <a:off x="6174111"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3" name="Text Placeholder 4">
            <a:extLst>
              <a:ext uri="{FF2B5EF4-FFF2-40B4-BE49-F238E27FC236}">
                <a16:creationId xmlns:a16="http://schemas.microsoft.com/office/drawing/2014/main" id="{005320C9-D024-0240-A0C9-0EB2F4A74ED3}"/>
              </a:ext>
            </a:extLst>
          </p:cNvPr>
          <p:cNvSpPr>
            <a:spLocks noGrp="1"/>
          </p:cNvSpPr>
          <p:nvPr>
            <p:ph type="body" sz="quarter" idx="42" hasCustomPrompt="1"/>
          </p:nvPr>
        </p:nvSpPr>
        <p:spPr>
          <a:xfrm>
            <a:off x="9033738" y="353436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2" name="Text Placeholder 4">
            <a:extLst>
              <a:ext uri="{FF2B5EF4-FFF2-40B4-BE49-F238E27FC236}">
                <a16:creationId xmlns:a16="http://schemas.microsoft.com/office/drawing/2014/main" id="{D270B2B7-4B50-084A-9259-7F15FD0DAFCA}"/>
              </a:ext>
            </a:extLst>
          </p:cNvPr>
          <p:cNvSpPr>
            <a:spLocks noGrp="1"/>
          </p:cNvSpPr>
          <p:nvPr>
            <p:ph type="body" sz="quarter" idx="44" hasCustomPrompt="1"/>
          </p:nvPr>
        </p:nvSpPr>
        <p:spPr>
          <a:xfrm>
            <a:off x="9033738" y="411323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6" name="Title 9">
            <a:extLst>
              <a:ext uri="{FF2B5EF4-FFF2-40B4-BE49-F238E27FC236}">
                <a16:creationId xmlns:a16="http://schemas.microsoft.com/office/drawing/2014/main" id="{2F386A96-134C-A245-9FE1-394895994953}"/>
              </a:ext>
            </a:extLst>
          </p:cNvPr>
          <p:cNvSpPr>
            <a:spLocks noGrp="1"/>
          </p:cNvSpPr>
          <p:nvPr>
            <p:ph type="title" hasCustomPrompt="1"/>
          </p:nvPr>
        </p:nvSpPr>
        <p:spPr>
          <a:xfrm>
            <a:off x="518069" y="1486637"/>
            <a:ext cx="251672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pic>
        <p:nvPicPr>
          <p:cNvPr id="3" name="Picture 2" descr="Two people sitting on a couch&#10;&#10;Description automatically generated with medium confidence">
            <a:extLst>
              <a:ext uri="{FF2B5EF4-FFF2-40B4-BE49-F238E27FC236}">
                <a16:creationId xmlns:a16="http://schemas.microsoft.com/office/drawing/2014/main" id="{1FE2A8ED-2D8D-4448-9D5E-36F8C015A9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4412" y="4855352"/>
            <a:ext cx="4119208" cy="2887551"/>
          </a:xfrm>
          <a:prstGeom prst="rect">
            <a:avLst/>
          </a:prstGeom>
        </p:spPr>
      </p:pic>
      <p:pic>
        <p:nvPicPr>
          <p:cNvPr id="2" name="Picture 1">
            <a:extLst>
              <a:ext uri="{FF2B5EF4-FFF2-40B4-BE49-F238E27FC236}">
                <a16:creationId xmlns:a16="http://schemas.microsoft.com/office/drawing/2014/main" id="{39324823-BA73-5894-EC95-2E9A1A7264A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4" name="TextBox 3">
            <a:extLst>
              <a:ext uri="{FF2B5EF4-FFF2-40B4-BE49-F238E27FC236}">
                <a16:creationId xmlns:a16="http://schemas.microsoft.com/office/drawing/2014/main" id="{9A330E6B-CB80-2570-0606-8F3B8D0F871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1181176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_Bullets_V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EE2A08E-B709-B211-B5D6-35005DF8E4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7334" y="2320"/>
            <a:ext cx="6017195" cy="7043249"/>
          </a:xfrm>
          <a:prstGeom prst="rect">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5876567" y="1486638"/>
            <a:ext cx="271578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5876567"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B6950185-A8EB-2DD6-1A26-84F0E98687D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6FBA4067-6338-61FD-D3AE-3358AE671D1C}"/>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3B8E6ECA-CF65-8E54-4C6C-01EC10C5546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3438844" y="-955152"/>
            <a:ext cx="8768304" cy="8768304"/>
          </a:xfrm>
          <a:prstGeom prst="ellipse">
            <a:avLst/>
          </a:prstGeom>
        </p:spPr>
      </p:pic>
    </p:spTree>
    <p:extLst>
      <p:ext uri="{BB962C8B-B14F-4D97-AF65-F5344CB8AC3E}">
        <p14:creationId xmlns:p14="http://schemas.microsoft.com/office/powerpoint/2010/main" val="3185456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_Bullets_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B83008B-01F9-6208-F6D2-1DFA5F3F9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1" y="2320"/>
            <a:ext cx="6017195" cy="7043249"/>
          </a:xfrm>
          <a:prstGeom prst="rect">
            <a:avLst/>
          </a:prstGeom>
        </p:spPr>
      </p:pic>
      <p:pic>
        <p:nvPicPr>
          <p:cNvPr id="9" name="Picture 8">
            <a:extLst>
              <a:ext uri="{FF2B5EF4-FFF2-40B4-BE49-F238E27FC236}">
                <a16:creationId xmlns:a16="http://schemas.microsoft.com/office/drawing/2014/main" id="{B334E0CD-4C24-E148-B077-160D55D9852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6000" y="-955152"/>
            <a:ext cx="8768304" cy="8768304"/>
          </a:xfrm>
          <a:prstGeom prst="ellipse">
            <a:avLst/>
          </a:prstGeom>
        </p:spPr>
      </p:pic>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8" y="1486638"/>
            <a:ext cx="2715783" cy="7641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Agenda &gt;</a:t>
            </a:r>
          </a:p>
        </p:txBody>
      </p:sp>
      <p:sp>
        <p:nvSpPr>
          <p:cNvPr id="35" name="Text Placeholder 4">
            <a:extLst>
              <a:ext uri="{FF2B5EF4-FFF2-40B4-BE49-F238E27FC236}">
                <a16:creationId xmlns:a16="http://schemas.microsoft.com/office/drawing/2014/main" id="{40ADA28A-BAB9-A346-B3D1-FFDC051C800D}"/>
              </a:ext>
            </a:extLst>
          </p:cNvPr>
          <p:cNvSpPr>
            <a:spLocks noGrp="1"/>
          </p:cNvSpPr>
          <p:nvPr>
            <p:ph type="body" sz="quarter" idx="17" hasCustomPrompt="1"/>
          </p:nvPr>
        </p:nvSpPr>
        <p:spPr>
          <a:xfrm>
            <a:off x="761998" y="2352557"/>
            <a:ext cx="5176123" cy="3027598"/>
          </a:xfrm>
          <a:prstGeom prst="rect">
            <a:avLst/>
          </a:prstGeom>
        </p:spPr>
        <p:txBody>
          <a:bodyPr lIns="0" tIns="45720" rIns="0" bIns="45720"/>
          <a:lstStyle>
            <a:lvl1pPr marL="173736" indent="-177800">
              <a:lnSpc>
                <a:spcPct val="100000"/>
              </a:lnSpc>
              <a:spcBef>
                <a:spcPts val="300"/>
              </a:spcBef>
              <a:spcAft>
                <a:spcPts val="300"/>
              </a:spcAft>
              <a:buFont typeface="Arial" panose="020B0604020202020204" pitchFamily="34" charset="0"/>
              <a:buChar char="•"/>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pic>
        <p:nvPicPr>
          <p:cNvPr id="2" name="Picture 1">
            <a:extLst>
              <a:ext uri="{FF2B5EF4-FFF2-40B4-BE49-F238E27FC236}">
                <a16:creationId xmlns:a16="http://schemas.microsoft.com/office/drawing/2014/main" id="{CE30BF47-E32D-DFC1-0931-B6C61A1970D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024E3779-6E5C-357F-3BDC-8BBB0882D302}"/>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17317679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ro_3 Topics_Horizont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B1ED9AE-0145-2D6C-1BC4-6C7FB6A22E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3763050"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3763050"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6622677"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6622677"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9482304" y="2759453"/>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9482304" y="3338330"/>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3" name="Picture Placeholder 32">
            <a:extLst>
              <a:ext uri="{FF2B5EF4-FFF2-40B4-BE49-F238E27FC236}">
                <a16:creationId xmlns:a16="http://schemas.microsoft.com/office/drawing/2014/main" id="{486B41FF-CFFC-2642-882D-A6008944649E}"/>
              </a:ext>
            </a:extLst>
          </p:cNvPr>
          <p:cNvSpPr>
            <a:spLocks noGrp="1"/>
          </p:cNvSpPr>
          <p:nvPr>
            <p:ph type="pic" sz="quarter" idx="36"/>
          </p:nvPr>
        </p:nvSpPr>
        <p:spPr>
          <a:xfrm>
            <a:off x="3763050"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4" name="Picture Placeholder 33">
            <a:extLst>
              <a:ext uri="{FF2B5EF4-FFF2-40B4-BE49-F238E27FC236}">
                <a16:creationId xmlns:a16="http://schemas.microsoft.com/office/drawing/2014/main" id="{48139F7E-37C3-1945-90C7-72165C0361E0}"/>
              </a:ext>
            </a:extLst>
          </p:cNvPr>
          <p:cNvSpPr>
            <a:spLocks noGrp="1"/>
          </p:cNvSpPr>
          <p:nvPr>
            <p:ph type="pic" sz="quarter" idx="37"/>
          </p:nvPr>
        </p:nvSpPr>
        <p:spPr>
          <a:xfrm>
            <a:off x="6622676"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35" name="Picture Placeholder 34">
            <a:extLst>
              <a:ext uri="{FF2B5EF4-FFF2-40B4-BE49-F238E27FC236}">
                <a16:creationId xmlns:a16="http://schemas.microsoft.com/office/drawing/2014/main" id="{F2606BB4-D91F-CD46-B2F5-EAB8241584AF}"/>
              </a:ext>
            </a:extLst>
          </p:cNvPr>
          <p:cNvSpPr>
            <a:spLocks noGrp="1"/>
          </p:cNvSpPr>
          <p:nvPr>
            <p:ph type="pic" sz="quarter" idx="38"/>
          </p:nvPr>
        </p:nvSpPr>
        <p:spPr>
          <a:xfrm>
            <a:off x="9482302" y="148482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043BFC90-77D9-7A91-EC95-DED62DB3D9E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5327380-B817-957E-A7C6-E5099831526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itle 9">
            <a:extLst>
              <a:ext uri="{FF2B5EF4-FFF2-40B4-BE49-F238E27FC236}">
                <a16:creationId xmlns:a16="http://schemas.microsoft.com/office/drawing/2014/main" id="{76BCB320-14A6-19CF-46F1-D0B1E93AAD35}"/>
              </a:ext>
            </a:extLst>
          </p:cNvPr>
          <p:cNvSpPr>
            <a:spLocks noGrp="1"/>
          </p:cNvSpPr>
          <p:nvPr>
            <p:ph type="title" hasCustomPrompt="1"/>
          </p:nvPr>
        </p:nvSpPr>
        <p:spPr>
          <a:xfrm>
            <a:off x="761998" y="1486637"/>
            <a:ext cx="2843050" cy="12728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Tree>
    <p:extLst>
      <p:ext uri="{BB962C8B-B14F-4D97-AF65-F5344CB8AC3E}">
        <p14:creationId xmlns:p14="http://schemas.microsoft.com/office/powerpoint/2010/main" val="1052104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ro_3 Topics_Vertical">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6C8EE7B-BB28-5691-580D-9FD463C88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06709" y="2320"/>
            <a:ext cx="6017195" cy="7043249"/>
          </a:xfrm>
          <a:prstGeom prst="rect">
            <a:avLst/>
          </a:prstGeom>
        </p:spPr>
      </p:pic>
      <p:sp>
        <p:nvSpPr>
          <p:cNvPr id="8" name="Title 9">
            <a:extLst>
              <a:ext uri="{FF2B5EF4-FFF2-40B4-BE49-F238E27FC236}">
                <a16:creationId xmlns:a16="http://schemas.microsoft.com/office/drawing/2014/main" id="{CC2AABE5-3320-3C4F-8CAB-278C43D9406F}"/>
              </a:ext>
            </a:extLst>
          </p:cNvPr>
          <p:cNvSpPr>
            <a:spLocks noGrp="1"/>
          </p:cNvSpPr>
          <p:nvPr>
            <p:ph type="title" hasCustomPrompt="1"/>
          </p:nvPr>
        </p:nvSpPr>
        <p:spPr>
          <a:xfrm>
            <a:off x="761998" y="1048757"/>
            <a:ext cx="2895602"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5094927"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5094927"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5094927"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5094927"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5094927"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5094927"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1" name="Picture Placeholder 20">
            <a:extLst>
              <a:ext uri="{FF2B5EF4-FFF2-40B4-BE49-F238E27FC236}">
                <a16:creationId xmlns:a16="http://schemas.microsoft.com/office/drawing/2014/main" id="{C6D7DD63-4552-3441-B698-D65DD92F36D0}"/>
              </a:ext>
            </a:extLst>
          </p:cNvPr>
          <p:cNvSpPr>
            <a:spLocks noGrp="1"/>
          </p:cNvSpPr>
          <p:nvPr>
            <p:ph type="pic" sz="quarter" idx="36" hasCustomPrompt="1"/>
          </p:nvPr>
        </p:nvSpPr>
        <p:spPr>
          <a:xfrm>
            <a:off x="3763050" y="1048757"/>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Picture</a:t>
            </a:r>
          </a:p>
        </p:txBody>
      </p:sp>
      <p:sp>
        <p:nvSpPr>
          <p:cNvPr id="26" name="Picture Placeholder 25">
            <a:extLst>
              <a:ext uri="{FF2B5EF4-FFF2-40B4-BE49-F238E27FC236}">
                <a16:creationId xmlns:a16="http://schemas.microsoft.com/office/drawing/2014/main" id="{70CB70C3-4597-3A4F-9851-CD6FC1D80AC7}"/>
              </a:ext>
            </a:extLst>
          </p:cNvPr>
          <p:cNvSpPr>
            <a:spLocks noGrp="1"/>
          </p:cNvSpPr>
          <p:nvPr>
            <p:ph type="pic" sz="quarter" idx="37"/>
          </p:nvPr>
        </p:nvSpPr>
        <p:spPr>
          <a:xfrm>
            <a:off x="376305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27" name="Picture Placeholder 26">
            <a:extLst>
              <a:ext uri="{FF2B5EF4-FFF2-40B4-BE49-F238E27FC236}">
                <a16:creationId xmlns:a16="http://schemas.microsoft.com/office/drawing/2014/main" id="{3187FCFC-812E-C444-889C-38A34BCCFC3C}"/>
              </a:ext>
            </a:extLst>
          </p:cNvPr>
          <p:cNvSpPr>
            <a:spLocks noGrp="1"/>
          </p:cNvSpPr>
          <p:nvPr>
            <p:ph type="pic" sz="quarter" idx="38"/>
          </p:nvPr>
        </p:nvSpPr>
        <p:spPr>
          <a:xfrm>
            <a:off x="376305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1627160A-FAA8-6607-C371-6411931D1BA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467B41AA-AB5B-C84E-F47B-AE8B4F97473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2206323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_6 Topics_Horizont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4CCCFFE-B294-3A1D-EFAF-19A6635921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5" name="Text Placeholder 4">
            <a:extLst>
              <a:ext uri="{FF2B5EF4-FFF2-40B4-BE49-F238E27FC236}">
                <a16:creationId xmlns:a16="http://schemas.microsoft.com/office/drawing/2014/main" id="{602573F9-CB3C-2244-B3A2-C23B8D40877F}"/>
              </a:ext>
            </a:extLst>
          </p:cNvPr>
          <p:cNvSpPr>
            <a:spLocks noGrp="1"/>
          </p:cNvSpPr>
          <p:nvPr>
            <p:ph type="body" sz="quarter" idx="28" hasCustomPrompt="1"/>
          </p:nvPr>
        </p:nvSpPr>
        <p:spPr>
          <a:xfrm>
            <a:off x="3320064"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5" name="Text Placeholder 4">
            <a:extLst>
              <a:ext uri="{FF2B5EF4-FFF2-40B4-BE49-F238E27FC236}">
                <a16:creationId xmlns:a16="http://schemas.microsoft.com/office/drawing/2014/main" id="{FC50D567-CFB3-284D-B67E-8A937DCC2162}"/>
              </a:ext>
            </a:extLst>
          </p:cNvPr>
          <p:cNvSpPr>
            <a:spLocks noGrp="1"/>
          </p:cNvSpPr>
          <p:nvPr>
            <p:ph type="body" sz="quarter" idx="16" hasCustomPrompt="1"/>
          </p:nvPr>
        </p:nvSpPr>
        <p:spPr>
          <a:xfrm>
            <a:off x="3320064"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2835CCE1-A004-1C42-A1C6-ABE3691C51DC}"/>
              </a:ext>
            </a:extLst>
          </p:cNvPr>
          <p:cNvSpPr>
            <a:spLocks noGrp="1"/>
          </p:cNvSpPr>
          <p:nvPr>
            <p:ph type="body" sz="quarter" idx="30" hasCustomPrompt="1"/>
          </p:nvPr>
        </p:nvSpPr>
        <p:spPr>
          <a:xfrm>
            <a:off x="6179691"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8" name="Text Placeholder 4">
            <a:extLst>
              <a:ext uri="{FF2B5EF4-FFF2-40B4-BE49-F238E27FC236}">
                <a16:creationId xmlns:a16="http://schemas.microsoft.com/office/drawing/2014/main" id="{8169CC39-F4D6-9449-A234-C05A74BCDE1F}"/>
              </a:ext>
            </a:extLst>
          </p:cNvPr>
          <p:cNvSpPr>
            <a:spLocks noGrp="1"/>
          </p:cNvSpPr>
          <p:nvPr>
            <p:ph type="body" sz="quarter" idx="32" hasCustomPrompt="1"/>
          </p:nvPr>
        </p:nvSpPr>
        <p:spPr>
          <a:xfrm>
            <a:off x="6179691"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9" name="Text Placeholder 4">
            <a:extLst>
              <a:ext uri="{FF2B5EF4-FFF2-40B4-BE49-F238E27FC236}">
                <a16:creationId xmlns:a16="http://schemas.microsoft.com/office/drawing/2014/main" id="{F7307F92-8FBB-894B-8FA9-D6AB3D8D6359}"/>
              </a:ext>
            </a:extLst>
          </p:cNvPr>
          <p:cNvSpPr>
            <a:spLocks noGrp="1"/>
          </p:cNvSpPr>
          <p:nvPr>
            <p:ph type="body" sz="quarter" idx="33" hasCustomPrompt="1"/>
          </p:nvPr>
        </p:nvSpPr>
        <p:spPr>
          <a:xfrm>
            <a:off x="9039318" y="163518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1" name="Text Placeholder 4">
            <a:extLst>
              <a:ext uri="{FF2B5EF4-FFF2-40B4-BE49-F238E27FC236}">
                <a16:creationId xmlns:a16="http://schemas.microsoft.com/office/drawing/2014/main" id="{F0D4B962-5A47-0E4E-A43E-D9A2C46D0583}"/>
              </a:ext>
            </a:extLst>
          </p:cNvPr>
          <p:cNvSpPr>
            <a:spLocks noGrp="1"/>
          </p:cNvSpPr>
          <p:nvPr>
            <p:ph type="body" sz="quarter" idx="35" hasCustomPrompt="1"/>
          </p:nvPr>
        </p:nvSpPr>
        <p:spPr>
          <a:xfrm>
            <a:off x="9039318" y="221406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2" name="Text Placeholder 4">
            <a:extLst>
              <a:ext uri="{FF2B5EF4-FFF2-40B4-BE49-F238E27FC236}">
                <a16:creationId xmlns:a16="http://schemas.microsoft.com/office/drawing/2014/main" id="{6540BC67-6D98-7741-86D1-4DAB52751C15}"/>
              </a:ext>
            </a:extLst>
          </p:cNvPr>
          <p:cNvSpPr>
            <a:spLocks noGrp="1"/>
          </p:cNvSpPr>
          <p:nvPr>
            <p:ph type="body" sz="quarter" idx="36" hasCustomPrompt="1"/>
          </p:nvPr>
        </p:nvSpPr>
        <p:spPr>
          <a:xfrm>
            <a:off x="3320064"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4" name="Text Placeholder 4">
            <a:extLst>
              <a:ext uri="{FF2B5EF4-FFF2-40B4-BE49-F238E27FC236}">
                <a16:creationId xmlns:a16="http://schemas.microsoft.com/office/drawing/2014/main" id="{BCC353A4-0553-9C42-A2EA-605D0B6A4258}"/>
              </a:ext>
            </a:extLst>
          </p:cNvPr>
          <p:cNvSpPr>
            <a:spLocks noGrp="1"/>
          </p:cNvSpPr>
          <p:nvPr>
            <p:ph type="body" sz="quarter" idx="38" hasCustomPrompt="1"/>
          </p:nvPr>
        </p:nvSpPr>
        <p:spPr>
          <a:xfrm>
            <a:off x="3320064"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5" name="Text Placeholder 4">
            <a:extLst>
              <a:ext uri="{FF2B5EF4-FFF2-40B4-BE49-F238E27FC236}">
                <a16:creationId xmlns:a16="http://schemas.microsoft.com/office/drawing/2014/main" id="{50A2A07B-4582-C64A-B7B2-6CC8CF8BC691}"/>
              </a:ext>
            </a:extLst>
          </p:cNvPr>
          <p:cNvSpPr>
            <a:spLocks noGrp="1"/>
          </p:cNvSpPr>
          <p:nvPr>
            <p:ph type="body" sz="quarter" idx="39" hasCustomPrompt="1"/>
          </p:nvPr>
        </p:nvSpPr>
        <p:spPr>
          <a:xfrm>
            <a:off x="6179691"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37" name="Text Placeholder 4">
            <a:extLst>
              <a:ext uri="{FF2B5EF4-FFF2-40B4-BE49-F238E27FC236}">
                <a16:creationId xmlns:a16="http://schemas.microsoft.com/office/drawing/2014/main" id="{5023B834-4C23-5D41-8BAB-4FFEC3A67BF2}"/>
              </a:ext>
            </a:extLst>
          </p:cNvPr>
          <p:cNvSpPr>
            <a:spLocks noGrp="1"/>
          </p:cNvSpPr>
          <p:nvPr>
            <p:ph type="body" sz="quarter" idx="41" hasCustomPrompt="1"/>
          </p:nvPr>
        </p:nvSpPr>
        <p:spPr>
          <a:xfrm>
            <a:off x="6179691"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8" name="Text Placeholder 4">
            <a:extLst>
              <a:ext uri="{FF2B5EF4-FFF2-40B4-BE49-F238E27FC236}">
                <a16:creationId xmlns:a16="http://schemas.microsoft.com/office/drawing/2014/main" id="{A8A020DB-0FD8-5449-82F9-85303580AE68}"/>
              </a:ext>
            </a:extLst>
          </p:cNvPr>
          <p:cNvSpPr>
            <a:spLocks noGrp="1"/>
          </p:cNvSpPr>
          <p:nvPr>
            <p:ph type="body" sz="quarter" idx="42" hasCustomPrompt="1"/>
          </p:nvPr>
        </p:nvSpPr>
        <p:spPr>
          <a:xfrm>
            <a:off x="9039318" y="472247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40" name="Text Placeholder 4">
            <a:extLst>
              <a:ext uri="{FF2B5EF4-FFF2-40B4-BE49-F238E27FC236}">
                <a16:creationId xmlns:a16="http://schemas.microsoft.com/office/drawing/2014/main" id="{957445E5-385D-FD43-978F-5874DA6A9CD2}"/>
              </a:ext>
            </a:extLst>
          </p:cNvPr>
          <p:cNvSpPr>
            <a:spLocks noGrp="1"/>
          </p:cNvSpPr>
          <p:nvPr>
            <p:ph type="body" sz="quarter" idx="44" hasCustomPrompt="1"/>
          </p:nvPr>
        </p:nvSpPr>
        <p:spPr>
          <a:xfrm>
            <a:off x="9039318" y="5301356"/>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52" name="Picture Placeholder 51">
            <a:extLst>
              <a:ext uri="{FF2B5EF4-FFF2-40B4-BE49-F238E27FC236}">
                <a16:creationId xmlns:a16="http://schemas.microsoft.com/office/drawing/2014/main" id="{070D4355-56D7-2546-AEF2-B2F0B46C4B6C}"/>
              </a:ext>
            </a:extLst>
          </p:cNvPr>
          <p:cNvSpPr>
            <a:spLocks noGrp="1"/>
          </p:cNvSpPr>
          <p:nvPr>
            <p:ph type="pic" sz="quarter" idx="45"/>
          </p:nvPr>
        </p:nvSpPr>
        <p:spPr>
          <a:xfrm>
            <a:off x="3320063"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3" name="Picture Placeholder 52">
            <a:extLst>
              <a:ext uri="{FF2B5EF4-FFF2-40B4-BE49-F238E27FC236}">
                <a16:creationId xmlns:a16="http://schemas.microsoft.com/office/drawing/2014/main" id="{C35389DE-B9C8-4B4C-8086-7DA81C563594}"/>
              </a:ext>
            </a:extLst>
          </p:cNvPr>
          <p:cNvSpPr>
            <a:spLocks noGrp="1"/>
          </p:cNvSpPr>
          <p:nvPr>
            <p:ph type="pic" sz="quarter" idx="46"/>
          </p:nvPr>
        </p:nvSpPr>
        <p:spPr>
          <a:xfrm>
            <a:off x="6179690"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4" name="Picture Placeholder 53">
            <a:extLst>
              <a:ext uri="{FF2B5EF4-FFF2-40B4-BE49-F238E27FC236}">
                <a16:creationId xmlns:a16="http://schemas.microsoft.com/office/drawing/2014/main" id="{DEA6C786-7418-8144-B5D9-C6CFBBAA8DE9}"/>
              </a:ext>
            </a:extLst>
          </p:cNvPr>
          <p:cNvSpPr>
            <a:spLocks noGrp="1"/>
          </p:cNvSpPr>
          <p:nvPr>
            <p:ph type="pic" sz="quarter" idx="47"/>
          </p:nvPr>
        </p:nvSpPr>
        <p:spPr>
          <a:xfrm>
            <a:off x="9039317" y="432331"/>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5" name="Picture Placeholder 54">
            <a:extLst>
              <a:ext uri="{FF2B5EF4-FFF2-40B4-BE49-F238E27FC236}">
                <a16:creationId xmlns:a16="http://schemas.microsoft.com/office/drawing/2014/main" id="{76CA5142-3C25-774E-8596-AFB35CCB8A9D}"/>
              </a:ext>
            </a:extLst>
          </p:cNvPr>
          <p:cNvSpPr>
            <a:spLocks noGrp="1"/>
          </p:cNvSpPr>
          <p:nvPr>
            <p:ph type="pic" sz="quarter" idx="48"/>
          </p:nvPr>
        </p:nvSpPr>
        <p:spPr>
          <a:xfrm>
            <a:off x="3320063" y="3524144"/>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6" name="Picture Placeholder 55">
            <a:extLst>
              <a:ext uri="{FF2B5EF4-FFF2-40B4-BE49-F238E27FC236}">
                <a16:creationId xmlns:a16="http://schemas.microsoft.com/office/drawing/2014/main" id="{D1426B9A-4584-6A4A-9FA8-3F639A0CB76E}"/>
              </a:ext>
            </a:extLst>
          </p:cNvPr>
          <p:cNvSpPr>
            <a:spLocks noGrp="1"/>
          </p:cNvSpPr>
          <p:nvPr>
            <p:ph type="pic" sz="quarter" idx="49"/>
          </p:nvPr>
        </p:nvSpPr>
        <p:spPr>
          <a:xfrm>
            <a:off x="6179690"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57" name="Picture Placeholder 56">
            <a:extLst>
              <a:ext uri="{FF2B5EF4-FFF2-40B4-BE49-F238E27FC236}">
                <a16:creationId xmlns:a16="http://schemas.microsoft.com/office/drawing/2014/main" id="{086D3B04-09DC-594B-BE4C-7ED0906B7847}"/>
              </a:ext>
            </a:extLst>
          </p:cNvPr>
          <p:cNvSpPr>
            <a:spLocks noGrp="1"/>
          </p:cNvSpPr>
          <p:nvPr>
            <p:ph type="pic" sz="quarter" idx="50"/>
          </p:nvPr>
        </p:nvSpPr>
        <p:spPr>
          <a:xfrm>
            <a:off x="9039317" y="3520969"/>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E1F7AAF4-7F88-66F9-B244-4C1DEAAF0AB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1CD53D5-15BD-C53B-014F-62082938D9C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5" name="Title 9">
            <a:extLst>
              <a:ext uri="{FF2B5EF4-FFF2-40B4-BE49-F238E27FC236}">
                <a16:creationId xmlns:a16="http://schemas.microsoft.com/office/drawing/2014/main" id="{494D26F6-BF79-473C-EF38-FC7DB6F91586}"/>
              </a:ext>
            </a:extLst>
          </p:cNvPr>
          <p:cNvSpPr>
            <a:spLocks noGrp="1"/>
          </p:cNvSpPr>
          <p:nvPr>
            <p:ph type="title" hasCustomPrompt="1"/>
          </p:nvPr>
        </p:nvSpPr>
        <p:spPr>
          <a:xfrm>
            <a:off x="376887" y="1636537"/>
            <a:ext cx="2775796" cy="1452115"/>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Tree>
    <p:extLst>
      <p:ext uri="{BB962C8B-B14F-4D97-AF65-F5344CB8AC3E}">
        <p14:creationId xmlns:p14="http://schemas.microsoft.com/office/powerpoint/2010/main" val="212568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ro_6 Topics_Vertical">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BA026DD-B6E9-EC46-30D0-21E7B0A680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85" y="-1090563"/>
            <a:ext cx="12285735" cy="1921226"/>
          </a:xfrm>
          <a:prstGeom prst="rect">
            <a:avLst/>
          </a:prstGeom>
        </p:spPr>
      </p:pic>
      <p:sp>
        <p:nvSpPr>
          <p:cNvPr id="12" name="Text Placeholder 4">
            <a:extLst>
              <a:ext uri="{FF2B5EF4-FFF2-40B4-BE49-F238E27FC236}">
                <a16:creationId xmlns:a16="http://schemas.microsoft.com/office/drawing/2014/main" id="{5F4EB6E9-68C8-B247-9583-120D4616C2D3}"/>
              </a:ext>
            </a:extLst>
          </p:cNvPr>
          <p:cNvSpPr>
            <a:spLocks noGrp="1"/>
          </p:cNvSpPr>
          <p:nvPr>
            <p:ph type="body" sz="quarter" idx="28" hasCustomPrompt="1"/>
          </p:nvPr>
        </p:nvSpPr>
        <p:spPr>
          <a:xfrm>
            <a:off x="4776656"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6" name="Text Placeholder 4">
            <a:extLst>
              <a:ext uri="{FF2B5EF4-FFF2-40B4-BE49-F238E27FC236}">
                <a16:creationId xmlns:a16="http://schemas.microsoft.com/office/drawing/2014/main" id="{C9883BE3-701B-6E4E-9151-BE938F2334A5}"/>
              </a:ext>
            </a:extLst>
          </p:cNvPr>
          <p:cNvSpPr>
            <a:spLocks noGrp="1"/>
          </p:cNvSpPr>
          <p:nvPr>
            <p:ph type="body" sz="quarter" idx="16" hasCustomPrompt="1"/>
          </p:nvPr>
        </p:nvSpPr>
        <p:spPr>
          <a:xfrm>
            <a:off x="4776656"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7" name="Text Placeholder 4">
            <a:extLst>
              <a:ext uri="{FF2B5EF4-FFF2-40B4-BE49-F238E27FC236}">
                <a16:creationId xmlns:a16="http://schemas.microsoft.com/office/drawing/2014/main" id="{B12D7A07-3385-AF4C-AE9B-9DE632DA36B4}"/>
              </a:ext>
            </a:extLst>
          </p:cNvPr>
          <p:cNvSpPr>
            <a:spLocks noGrp="1"/>
          </p:cNvSpPr>
          <p:nvPr>
            <p:ph type="body" sz="quarter" idx="30" hasCustomPrompt="1"/>
          </p:nvPr>
        </p:nvSpPr>
        <p:spPr>
          <a:xfrm>
            <a:off x="4776656"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9" name="Text Placeholder 4">
            <a:extLst>
              <a:ext uri="{FF2B5EF4-FFF2-40B4-BE49-F238E27FC236}">
                <a16:creationId xmlns:a16="http://schemas.microsoft.com/office/drawing/2014/main" id="{4633AB14-2383-7047-925A-E71992D53ECE}"/>
              </a:ext>
            </a:extLst>
          </p:cNvPr>
          <p:cNvSpPr>
            <a:spLocks noGrp="1"/>
          </p:cNvSpPr>
          <p:nvPr>
            <p:ph type="body" sz="quarter" idx="32" hasCustomPrompt="1"/>
          </p:nvPr>
        </p:nvSpPr>
        <p:spPr>
          <a:xfrm>
            <a:off x="4776656"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0" name="Text Placeholder 4">
            <a:extLst>
              <a:ext uri="{FF2B5EF4-FFF2-40B4-BE49-F238E27FC236}">
                <a16:creationId xmlns:a16="http://schemas.microsoft.com/office/drawing/2014/main" id="{24B2F604-000C-944C-9DD9-E79C3EDB26A6}"/>
              </a:ext>
            </a:extLst>
          </p:cNvPr>
          <p:cNvSpPr>
            <a:spLocks noGrp="1"/>
          </p:cNvSpPr>
          <p:nvPr>
            <p:ph type="body" sz="quarter" idx="33" hasCustomPrompt="1"/>
          </p:nvPr>
        </p:nvSpPr>
        <p:spPr>
          <a:xfrm>
            <a:off x="4776656"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2" name="Text Placeholder 4">
            <a:extLst>
              <a:ext uri="{FF2B5EF4-FFF2-40B4-BE49-F238E27FC236}">
                <a16:creationId xmlns:a16="http://schemas.microsoft.com/office/drawing/2014/main" id="{5002699D-9A14-A848-8BE4-8B43BAE63764}"/>
              </a:ext>
            </a:extLst>
          </p:cNvPr>
          <p:cNvSpPr>
            <a:spLocks noGrp="1"/>
          </p:cNvSpPr>
          <p:nvPr>
            <p:ph type="body" sz="quarter" idx="35" hasCustomPrompt="1"/>
          </p:nvPr>
        </p:nvSpPr>
        <p:spPr>
          <a:xfrm>
            <a:off x="4776656"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4" name="Text Placeholder 4">
            <a:extLst>
              <a:ext uri="{FF2B5EF4-FFF2-40B4-BE49-F238E27FC236}">
                <a16:creationId xmlns:a16="http://schemas.microsoft.com/office/drawing/2014/main" id="{D2FE4B26-1BA1-794E-A180-2F56E3128C2C}"/>
              </a:ext>
            </a:extLst>
          </p:cNvPr>
          <p:cNvSpPr>
            <a:spLocks noGrp="1"/>
          </p:cNvSpPr>
          <p:nvPr>
            <p:ph type="body" sz="quarter" idx="36" hasCustomPrompt="1"/>
          </p:nvPr>
        </p:nvSpPr>
        <p:spPr>
          <a:xfrm>
            <a:off x="9039318" y="1048757"/>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15" name="Text Placeholder 4">
            <a:extLst>
              <a:ext uri="{FF2B5EF4-FFF2-40B4-BE49-F238E27FC236}">
                <a16:creationId xmlns:a16="http://schemas.microsoft.com/office/drawing/2014/main" id="{C3321473-F4E9-A74F-AF75-1EDCAEE9615F}"/>
              </a:ext>
            </a:extLst>
          </p:cNvPr>
          <p:cNvSpPr>
            <a:spLocks noGrp="1"/>
          </p:cNvSpPr>
          <p:nvPr>
            <p:ph type="body" sz="quarter" idx="37" hasCustomPrompt="1"/>
          </p:nvPr>
        </p:nvSpPr>
        <p:spPr>
          <a:xfrm>
            <a:off x="9039318" y="1627634"/>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18" name="Text Placeholder 4">
            <a:extLst>
              <a:ext uri="{FF2B5EF4-FFF2-40B4-BE49-F238E27FC236}">
                <a16:creationId xmlns:a16="http://schemas.microsoft.com/office/drawing/2014/main" id="{CFCA6C9F-8B0D-D041-BD0A-4A780F02FFAA}"/>
              </a:ext>
            </a:extLst>
          </p:cNvPr>
          <p:cNvSpPr>
            <a:spLocks noGrp="1"/>
          </p:cNvSpPr>
          <p:nvPr>
            <p:ph type="body" sz="quarter" idx="38" hasCustomPrompt="1"/>
          </p:nvPr>
        </p:nvSpPr>
        <p:spPr>
          <a:xfrm>
            <a:off x="9039318" y="2766150"/>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1" name="Text Placeholder 4">
            <a:extLst>
              <a:ext uri="{FF2B5EF4-FFF2-40B4-BE49-F238E27FC236}">
                <a16:creationId xmlns:a16="http://schemas.microsoft.com/office/drawing/2014/main" id="{D61D8C52-CE19-1E4C-A707-0255E904B142}"/>
              </a:ext>
            </a:extLst>
          </p:cNvPr>
          <p:cNvSpPr>
            <a:spLocks noGrp="1"/>
          </p:cNvSpPr>
          <p:nvPr>
            <p:ph type="body" sz="quarter" idx="39" hasCustomPrompt="1"/>
          </p:nvPr>
        </p:nvSpPr>
        <p:spPr>
          <a:xfrm>
            <a:off x="9039318" y="3345027"/>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26" name="Text Placeholder 4">
            <a:extLst>
              <a:ext uri="{FF2B5EF4-FFF2-40B4-BE49-F238E27FC236}">
                <a16:creationId xmlns:a16="http://schemas.microsoft.com/office/drawing/2014/main" id="{B573C27D-C558-3A4C-8EF6-CF35CE51BF3C}"/>
              </a:ext>
            </a:extLst>
          </p:cNvPr>
          <p:cNvSpPr>
            <a:spLocks noGrp="1"/>
          </p:cNvSpPr>
          <p:nvPr>
            <p:ph type="body" sz="quarter" idx="40" hasCustomPrompt="1"/>
          </p:nvPr>
        </p:nvSpPr>
        <p:spPr>
          <a:xfrm>
            <a:off x="9039318" y="4485222"/>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can extend to a second line &gt;</a:t>
            </a:r>
          </a:p>
        </p:txBody>
      </p:sp>
      <p:sp>
        <p:nvSpPr>
          <p:cNvPr id="27" name="Text Placeholder 4">
            <a:extLst>
              <a:ext uri="{FF2B5EF4-FFF2-40B4-BE49-F238E27FC236}">
                <a16:creationId xmlns:a16="http://schemas.microsoft.com/office/drawing/2014/main" id="{27D6B0D2-A2DC-1449-80F2-CEECD9E8338E}"/>
              </a:ext>
            </a:extLst>
          </p:cNvPr>
          <p:cNvSpPr>
            <a:spLocks noGrp="1"/>
          </p:cNvSpPr>
          <p:nvPr>
            <p:ph type="body" sz="quarter" idx="41" hasCustomPrompt="1"/>
          </p:nvPr>
        </p:nvSpPr>
        <p:spPr>
          <a:xfrm>
            <a:off x="9039318" y="5064099"/>
            <a:ext cx="2516726" cy="874586"/>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2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39" name="Picture Placeholder 38">
            <a:extLst>
              <a:ext uri="{FF2B5EF4-FFF2-40B4-BE49-F238E27FC236}">
                <a16:creationId xmlns:a16="http://schemas.microsoft.com/office/drawing/2014/main" id="{99698691-A3CB-DE44-9294-ADFE53986EC9}"/>
              </a:ext>
            </a:extLst>
          </p:cNvPr>
          <p:cNvSpPr>
            <a:spLocks noGrp="1"/>
          </p:cNvSpPr>
          <p:nvPr>
            <p:ph type="pic" sz="quarter" idx="45"/>
          </p:nvPr>
        </p:nvSpPr>
        <p:spPr>
          <a:xfrm>
            <a:off x="3578720"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0" name="Picture Placeholder 39">
            <a:extLst>
              <a:ext uri="{FF2B5EF4-FFF2-40B4-BE49-F238E27FC236}">
                <a16:creationId xmlns:a16="http://schemas.microsoft.com/office/drawing/2014/main" id="{7F857AFD-C6D9-024C-B23A-9CD279061A4D}"/>
              </a:ext>
            </a:extLst>
          </p:cNvPr>
          <p:cNvSpPr>
            <a:spLocks noGrp="1"/>
          </p:cNvSpPr>
          <p:nvPr>
            <p:ph type="pic" sz="quarter" idx="46"/>
          </p:nvPr>
        </p:nvSpPr>
        <p:spPr>
          <a:xfrm>
            <a:off x="7836231" y="10469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1" name="Picture Placeholder 40">
            <a:extLst>
              <a:ext uri="{FF2B5EF4-FFF2-40B4-BE49-F238E27FC236}">
                <a16:creationId xmlns:a16="http://schemas.microsoft.com/office/drawing/2014/main" id="{68B82F52-D324-7649-B1C0-2D3901370C8F}"/>
              </a:ext>
            </a:extLst>
          </p:cNvPr>
          <p:cNvSpPr>
            <a:spLocks noGrp="1"/>
          </p:cNvSpPr>
          <p:nvPr>
            <p:ph type="pic" sz="quarter" idx="47"/>
          </p:nvPr>
        </p:nvSpPr>
        <p:spPr>
          <a:xfrm>
            <a:off x="3578720"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2" name="Picture Placeholder 41">
            <a:extLst>
              <a:ext uri="{FF2B5EF4-FFF2-40B4-BE49-F238E27FC236}">
                <a16:creationId xmlns:a16="http://schemas.microsoft.com/office/drawing/2014/main" id="{B63D752B-6FB2-E14D-A8CC-A9CD8D9F778F}"/>
              </a:ext>
            </a:extLst>
          </p:cNvPr>
          <p:cNvSpPr>
            <a:spLocks noGrp="1"/>
          </p:cNvSpPr>
          <p:nvPr>
            <p:ph type="pic" sz="quarter" idx="48"/>
          </p:nvPr>
        </p:nvSpPr>
        <p:spPr>
          <a:xfrm>
            <a:off x="3578720"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3" name="Picture Placeholder 42">
            <a:extLst>
              <a:ext uri="{FF2B5EF4-FFF2-40B4-BE49-F238E27FC236}">
                <a16:creationId xmlns:a16="http://schemas.microsoft.com/office/drawing/2014/main" id="{1B16EB07-0AE5-9B4F-BF92-1886EF6DBC06}"/>
              </a:ext>
            </a:extLst>
          </p:cNvPr>
          <p:cNvSpPr>
            <a:spLocks noGrp="1"/>
          </p:cNvSpPr>
          <p:nvPr>
            <p:ph type="pic" sz="quarter" idx="49"/>
          </p:nvPr>
        </p:nvSpPr>
        <p:spPr>
          <a:xfrm>
            <a:off x="7836231" y="2766150"/>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sp>
        <p:nvSpPr>
          <p:cNvPr id="44" name="Picture Placeholder 43">
            <a:extLst>
              <a:ext uri="{FF2B5EF4-FFF2-40B4-BE49-F238E27FC236}">
                <a16:creationId xmlns:a16="http://schemas.microsoft.com/office/drawing/2014/main" id="{01104D77-4F1A-7A45-9EDD-EB8FCDC2B0B2}"/>
              </a:ext>
            </a:extLst>
          </p:cNvPr>
          <p:cNvSpPr>
            <a:spLocks noGrp="1"/>
          </p:cNvSpPr>
          <p:nvPr>
            <p:ph type="pic" sz="quarter" idx="50"/>
          </p:nvPr>
        </p:nvSpPr>
        <p:spPr>
          <a:xfrm>
            <a:off x="7836231" y="4483543"/>
            <a:ext cx="1046608" cy="1046608"/>
          </a:xfrm>
          <a:custGeom>
            <a:avLst/>
            <a:gdLst>
              <a:gd name="connsiteX0" fmla="*/ 523304 w 1046608"/>
              <a:gd name="connsiteY0" fmla="*/ 0 h 1046608"/>
              <a:gd name="connsiteX1" fmla="*/ 1046608 w 1046608"/>
              <a:gd name="connsiteY1" fmla="*/ 523304 h 1046608"/>
              <a:gd name="connsiteX2" fmla="*/ 523304 w 1046608"/>
              <a:gd name="connsiteY2" fmla="*/ 1046608 h 1046608"/>
              <a:gd name="connsiteX3" fmla="*/ 0 w 1046608"/>
              <a:gd name="connsiteY3" fmla="*/ 523304 h 1046608"/>
              <a:gd name="connsiteX4" fmla="*/ 523304 w 1046608"/>
              <a:gd name="connsiteY4" fmla="*/ 0 h 104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608" h="1046608">
                <a:moveTo>
                  <a:pt x="523304" y="0"/>
                </a:moveTo>
                <a:cubicBezTo>
                  <a:pt x="812317" y="0"/>
                  <a:pt x="1046608" y="234291"/>
                  <a:pt x="1046608" y="523304"/>
                </a:cubicBezTo>
                <a:cubicBezTo>
                  <a:pt x="1046608" y="812317"/>
                  <a:pt x="812317" y="1046608"/>
                  <a:pt x="523304" y="1046608"/>
                </a:cubicBezTo>
                <a:cubicBezTo>
                  <a:pt x="234291" y="1046608"/>
                  <a:pt x="0" y="812317"/>
                  <a:pt x="0" y="523304"/>
                </a:cubicBezTo>
                <a:cubicBezTo>
                  <a:pt x="0" y="234291"/>
                  <a:pt x="234291" y="0"/>
                  <a:pt x="523304" y="0"/>
                </a:cubicBezTo>
                <a:close/>
              </a:path>
            </a:pathLst>
          </a:custGeom>
        </p:spPr>
        <p:txBody>
          <a:bodyPr wrap="square">
            <a:noAutofit/>
          </a:bodyPr>
          <a:lstStyle>
            <a:lvl1pPr marL="0" indent="0" algn="ctr">
              <a:buNone/>
              <a:defRPr sz="1400"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252B8415-56C3-B0FE-E614-04432464781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941E2B4-0EE5-4495-9CBD-C55519B208A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itle 9">
            <a:extLst>
              <a:ext uri="{FF2B5EF4-FFF2-40B4-BE49-F238E27FC236}">
                <a16:creationId xmlns:a16="http://schemas.microsoft.com/office/drawing/2014/main" id="{601C11E1-80C4-F939-154C-4381A946E69D}"/>
              </a:ext>
            </a:extLst>
          </p:cNvPr>
          <p:cNvSpPr>
            <a:spLocks noGrp="1"/>
          </p:cNvSpPr>
          <p:nvPr>
            <p:ph type="title" hasCustomPrompt="1"/>
          </p:nvPr>
        </p:nvSpPr>
        <p:spPr>
          <a:xfrm>
            <a:off x="572517" y="1048757"/>
            <a:ext cx="2849724" cy="1044794"/>
          </a:xfrm>
          <a:prstGeom prst="rect">
            <a:avLst/>
          </a:prstGeom>
        </p:spPr>
        <p:txBody>
          <a:bodyPr lIns="0" rIns="0"/>
          <a:lstStyle>
            <a:lvl1pPr>
              <a:defRPr b="1" i="0">
                <a:solidFill>
                  <a:srgbClr val="1E1E1E"/>
                </a:solidFill>
                <a:latin typeface="UniversNext for MORNPC Cn" panose="020B0506030202020203" pitchFamily="34" charset="77"/>
              </a:defRPr>
            </a:lvl1pPr>
          </a:lstStyle>
          <a:p>
            <a:r>
              <a:rPr lang="en-US"/>
              <a:t>&lt; Headline &gt;</a:t>
            </a:r>
          </a:p>
        </p:txBody>
      </p:sp>
    </p:spTree>
    <p:extLst>
      <p:ext uri="{BB962C8B-B14F-4D97-AF65-F5344CB8AC3E}">
        <p14:creationId xmlns:p14="http://schemas.microsoft.com/office/powerpoint/2010/main" val="228565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Intro_V1_Light_Empt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9497FB2-638E-13E5-BC7D-AD94F041A1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4" name="Picture Placeholder 23">
            <a:extLst>
              <a:ext uri="{FF2B5EF4-FFF2-40B4-BE49-F238E27FC236}">
                <a16:creationId xmlns:a16="http://schemas.microsoft.com/office/drawing/2014/main" id="{60E76BEE-C35B-9F49-B3BD-88423E0434E0}"/>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E145E9F8-7CBE-134A-C758-25FF85BF2E0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745BEBA-793A-0A3E-F019-F64CFD4165B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6621D8DE-0A23-D1BA-1EE0-9FD7B47AB1CE}"/>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0D158A3-F62C-2535-B9E2-7CB9A174D8AA}"/>
              </a:ext>
            </a:extLst>
          </p:cNvPr>
          <p:cNvSpPr>
            <a:spLocks noGrp="1"/>
          </p:cNvSpPr>
          <p:nvPr>
            <p:ph type="body" sz="quarter" idx="18"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3697901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Intro_V1_Dark_Empty">
    <p:bg>
      <p:bgPr>
        <a:solidFill>
          <a:srgbClr val="33333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57E12D3-8591-58B5-170E-7F0640C049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1" name="Picture Placeholder 20">
            <a:extLst>
              <a:ext uri="{FF2B5EF4-FFF2-40B4-BE49-F238E27FC236}">
                <a16:creationId xmlns:a16="http://schemas.microsoft.com/office/drawing/2014/main" id="{368505CD-70B4-7B43-BA2A-ACC096C8B90D}"/>
              </a:ext>
            </a:extLst>
          </p:cNvPr>
          <p:cNvSpPr>
            <a:spLocks noGrp="1"/>
          </p:cNvSpPr>
          <p:nvPr>
            <p:ph type="pic" sz="quarter" idx="17"/>
          </p:nvPr>
        </p:nvSpPr>
        <p:spPr>
          <a:xfrm>
            <a:off x="6660776" y="-1079344"/>
            <a:ext cx="6858000" cy="6858000"/>
          </a:xfrm>
          <a:custGeom>
            <a:avLst/>
            <a:gdLst>
              <a:gd name="connsiteX0" fmla="*/ 3429000 w 6858000"/>
              <a:gd name="connsiteY0" fmla="*/ 0 h 6858000"/>
              <a:gd name="connsiteX1" fmla="*/ 6858000 w 6858000"/>
              <a:gd name="connsiteY1" fmla="*/ 3429000 h 6858000"/>
              <a:gd name="connsiteX2" fmla="*/ 3429000 w 6858000"/>
              <a:gd name="connsiteY2" fmla="*/ 6858000 h 6858000"/>
              <a:gd name="connsiteX3" fmla="*/ 0 w 6858000"/>
              <a:gd name="connsiteY3" fmla="*/ 3429000 h 6858000"/>
              <a:gd name="connsiteX4" fmla="*/ 3429000 w 6858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3429000" y="0"/>
                </a:moveTo>
                <a:cubicBezTo>
                  <a:pt x="5322784" y="0"/>
                  <a:pt x="6858000" y="1535216"/>
                  <a:pt x="6858000" y="3429000"/>
                </a:cubicBezTo>
                <a:cubicBezTo>
                  <a:pt x="6858000" y="5322784"/>
                  <a:pt x="5322784" y="6858000"/>
                  <a:pt x="3429000" y="6858000"/>
                </a:cubicBezTo>
                <a:cubicBezTo>
                  <a:pt x="1535216" y="6858000"/>
                  <a:pt x="0" y="5322784"/>
                  <a:pt x="0" y="3429000"/>
                </a:cubicBezTo>
                <a:cubicBezTo>
                  <a:pt x="0" y="1535216"/>
                  <a:pt x="1535216" y="0"/>
                  <a:pt x="3429000"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FB5E2F83-3097-F9D8-D80C-5AA720F2A41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E600D8E-5EC5-E8C4-7485-D1BB1010E6B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9032E37F-6A0B-30BE-CEFF-7A7F2634498B}"/>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BADF8239-0878-CF4D-94D6-06BF5360281D}"/>
              </a:ext>
            </a:extLst>
          </p:cNvPr>
          <p:cNvSpPr>
            <a:spLocks noGrp="1"/>
          </p:cNvSpPr>
          <p:nvPr>
            <p:ph type="body" sz="quarter" idx="18" hasCustomPrompt="1"/>
          </p:nvPr>
        </p:nvSpPr>
        <p:spPr>
          <a:xfrm>
            <a:off x="829430" y="1625807"/>
            <a:ext cx="517612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048878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Intro_V1_Light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1A4CAC-2C22-CC68-1056-997C4D3CD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0" name="Oval 19">
            <a:extLst>
              <a:ext uri="{FF2B5EF4-FFF2-40B4-BE49-F238E27FC236}">
                <a16:creationId xmlns:a16="http://schemas.microsoft.com/office/drawing/2014/main" id="{69E18C59-50FF-2347-8D7F-3C5BC2E64E51}"/>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805FF3B-820C-1985-5E8B-8BD06E42545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FAFD90-FC21-B7A0-16A6-65E4C0EFA17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21F3E99-F444-B42D-0F04-EF510382356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68702434-FE2B-5E1F-6069-6E493B0D2393}"/>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280939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Title_V5">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pic>
        <p:nvPicPr>
          <p:cNvPr id="14" name="Picture 13" descr="A picture containing toy&#10;&#10;Description automatically generated">
            <a:extLst>
              <a:ext uri="{FF2B5EF4-FFF2-40B4-BE49-F238E27FC236}">
                <a16:creationId xmlns:a16="http://schemas.microsoft.com/office/drawing/2014/main" id="{1891E6EE-D703-B54E-8BC7-8800BE3658D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48522" y="-866468"/>
            <a:ext cx="3084000" cy="6161842"/>
          </a:xfrm>
          <a:custGeom>
            <a:avLst/>
            <a:gdLst>
              <a:gd name="connsiteX0" fmla="*/ 2182251 w 2182251"/>
              <a:gd name="connsiteY0" fmla="*/ 0 h 4360144"/>
              <a:gd name="connsiteX1" fmla="*/ 2182251 w 2182251"/>
              <a:gd name="connsiteY1" fmla="*/ 4360144 h 4360144"/>
              <a:gd name="connsiteX2" fmla="*/ 1959130 w 2182251"/>
              <a:gd name="connsiteY2" fmla="*/ 4348889 h 4360144"/>
              <a:gd name="connsiteX3" fmla="*/ 0 w 2182251"/>
              <a:gd name="connsiteY3" fmla="*/ 2180072 h 4360144"/>
              <a:gd name="connsiteX4" fmla="*/ 1959130 w 2182251"/>
              <a:gd name="connsiteY4" fmla="*/ 11256 h 43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51" h="4360144">
                <a:moveTo>
                  <a:pt x="2182251" y="0"/>
                </a:moveTo>
                <a:lnTo>
                  <a:pt x="2182251" y="4360144"/>
                </a:lnTo>
                <a:lnTo>
                  <a:pt x="1959130" y="4348889"/>
                </a:lnTo>
                <a:cubicBezTo>
                  <a:pt x="858716" y="4237247"/>
                  <a:pt x="0" y="3308842"/>
                  <a:pt x="0" y="2180072"/>
                </a:cubicBezTo>
                <a:cubicBezTo>
                  <a:pt x="0" y="1051303"/>
                  <a:pt x="858716" y="122897"/>
                  <a:pt x="1959130" y="11256"/>
                </a:cubicBezTo>
                <a:close/>
              </a:path>
            </a:pathLst>
          </a:custGeom>
        </p:spPr>
      </p:pic>
      <p:pic>
        <p:nvPicPr>
          <p:cNvPr id="16" name="Picture 15" descr="A few business people having a discussion&#10;&#10;Description automatically generated with low confidence">
            <a:extLst>
              <a:ext uri="{FF2B5EF4-FFF2-40B4-BE49-F238E27FC236}">
                <a16:creationId xmlns:a16="http://schemas.microsoft.com/office/drawing/2014/main" id="{C3A14A5D-5A12-9946-85AB-C71D9B1A451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180001" y="-34711"/>
            <a:ext cx="2250000" cy="4498328"/>
          </a:xfrm>
          <a:custGeom>
            <a:avLst/>
            <a:gdLst>
              <a:gd name="connsiteX0" fmla="*/ 1 w 1920187"/>
              <a:gd name="connsiteY0" fmla="*/ 0 h 3838948"/>
              <a:gd name="connsiteX1" fmla="*/ 1920187 w 1920187"/>
              <a:gd name="connsiteY1" fmla="*/ 1919474 h 3838948"/>
              <a:gd name="connsiteX2" fmla="*/ 1 w 1920187"/>
              <a:gd name="connsiteY2" fmla="*/ 3838948 h 3838948"/>
              <a:gd name="connsiteX3" fmla="*/ 0 w 1920187"/>
              <a:gd name="connsiteY3" fmla="*/ 3838948 h 3838948"/>
              <a:gd name="connsiteX4" fmla="*/ 0 w 1920187"/>
              <a:gd name="connsiteY4" fmla="*/ 0 h 3838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187" h="3838948">
                <a:moveTo>
                  <a:pt x="1" y="0"/>
                </a:moveTo>
                <a:cubicBezTo>
                  <a:pt x="1060490" y="0"/>
                  <a:pt x="1920187" y="859378"/>
                  <a:pt x="1920187" y="1919474"/>
                </a:cubicBezTo>
                <a:cubicBezTo>
                  <a:pt x="1920187" y="2979570"/>
                  <a:pt x="1060490" y="3838948"/>
                  <a:pt x="1" y="3838948"/>
                </a:cubicBezTo>
                <a:lnTo>
                  <a:pt x="0" y="3838948"/>
                </a:lnTo>
                <a:lnTo>
                  <a:pt x="0" y="0"/>
                </a:lnTo>
                <a:close/>
              </a:path>
            </a:pathLst>
          </a:custGeom>
        </p:spPr>
      </p:pic>
    </p:spTree>
    <p:extLst>
      <p:ext uri="{BB962C8B-B14F-4D97-AF65-F5344CB8AC3E}">
        <p14:creationId xmlns:p14="http://schemas.microsoft.com/office/powerpoint/2010/main" val="3471711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Intro_V1_Light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21A4CAC-2C22-CC68-1056-997C4D3CD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20" name="Oval 19">
            <a:extLst>
              <a:ext uri="{FF2B5EF4-FFF2-40B4-BE49-F238E27FC236}">
                <a16:creationId xmlns:a16="http://schemas.microsoft.com/office/drawing/2014/main" id="{69E18C59-50FF-2347-8D7F-3C5BC2E64E51}"/>
              </a:ext>
            </a:extLst>
          </p:cNvPr>
          <p:cNvSpPr/>
          <p:nvPr userDrawn="1"/>
        </p:nvSpPr>
        <p:spPr>
          <a:xfrm>
            <a:off x="6653347" y="-1079344"/>
            <a:ext cx="6874763" cy="6858000"/>
          </a:xfrm>
          <a:prstGeom prst="ellipse">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805FF3B-820C-1985-5E8B-8BD06E42545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4FAFD90-FC21-B7A0-16A6-65E4C0EFA17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21F3E99-F444-B42D-0F04-EF510382356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68702434-FE2B-5E1F-6069-6E493B0D2393}"/>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2117075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Intro_V1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35B78B-4D79-7E7D-4744-2FF079573E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sp>
        <p:nvSpPr>
          <p:cNvPr id="19" name="Oval 18">
            <a:extLst>
              <a:ext uri="{FF2B5EF4-FFF2-40B4-BE49-F238E27FC236}">
                <a16:creationId xmlns:a16="http://schemas.microsoft.com/office/drawing/2014/main" id="{B364C29F-F240-3D4E-82DE-000D0002D09D}"/>
              </a:ext>
            </a:extLst>
          </p:cNvPr>
          <p:cNvSpPr/>
          <p:nvPr userDrawn="1"/>
        </p:nvSpPr>
        <p:spPr>
          <a:xfrm>
            <a:off x="6653347" y="-1079344"/>
            <a:ext cx="6874763" cy="6858000"/>
          </a:xfrm>
          <a:prstGeom prst="ellipse">
            <a:avLst/>
          </a:prstGeom>
          <a:blipFill dpi="0" rotWithShape="1">
            <a:blip r:embed="rId4"/>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239CEFC-3C0B-8D82-B638-4BF80B6F4A8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20E1E84-1067-338C-E7EB-246207B38EA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6F52428-3BB2-5D7A-103F-7B73962486F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7DA2447-6CB7-5437-0EC6-493EEE94C7BC}"/>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2446857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Intro_V1_Dark 2">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935B78B-4D79-7E7D-4744-2FF079573E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21417" y="2320"/>
            <a:ext cx="6017195" cy="7043249"/>
          </a:xfrm>
          <a:prstGeom prst="rect">
            <a:avLst/>
          </a:prstGeom>
        </p:spPr>
      </p:pic>
      <p:pic>
        <p:nvPicPr>
          <p:cNvPr id="2" name="Picture 1">
            <a:extLst>
              <a:ext uri="{FF2B5EF4-FFF2-40B4-BE49-F238E27FC236}">
                <a16:creationId xmlns:a16="http://schemas.microsoft.com/office/drawing/2014/main" id="{1239CEFC-3C0B-8D82-B638-4BF80B6F4A8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20E1E84-1067-338C-E7EB-246207B38EA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E6F52428-3BB2-5D7A-103F-7B73962486F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7DA2447-6CB7-5437-0EC6-493EEE94C7BC}"/>
              </a:ext>
            </a:extLst>
          </p:cNvPr>
          <p:cNvSpPr>
            <a:spLocks noGrp="1"/>
          </p:cNvSpPr>
          <p:nvPr>
            <p:ph type="body" sz="quarter" idx="17" hasCustomPrompt="1"/>
          </p:nvPr>
        </p:nvSpPr>
        <p:spPr>
          <a:xfrm>
            <a:off x="829430"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
        <p:nvSpPr>
          <p:cNvPr id="8" name="Oval 7">
            <a:extLst>
              <a:ext uri="{FF2B5EF4-FFF2-40B4-BE49-F238E27FC236}">
                <a16:creationId xmlns:a16="http://schemas.microsoft.com/office/drawing/2014/main" id="{C9DF6065-3356-EF87-8C3B-9AD5505B9FC2}"/>
              </a:ext>
            </a:extLst>
          </p:cNvPr>
          <p:cNvSpPr/>
          <p:nvPr userDrawn="1"/>
        </p:nvSpPr>
        <p:spPr>
          <a:xfrm>
            <a:off x="6653347" y="-1079344"/>
            <a:ext cx="6874763" cy="6858000"/>
          </a:xfrm>
          <a:prstGeom prst="ellipse">
            <a:avLst/>
          </a:prstGeom>
          <a:blipFill dpi="0" rotWithShape="1">
            <a:blip r:embed="rId6" cstate="hqprint">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770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Intro_V2_Light_Empty ">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97E88F97-5D5F-0D42-BEB3-FD19EE432A8C}"/>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44EF2532-4C11-D3CC-DE70-E73F4FE448C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FD8ADB7-E3FD-6601-BE89-B17C9078D0C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E832ABE-EFD8-6B3C-DE37-85567E5E4B94}"/>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10DEC9A-3862-590E-CBA3-3B5C9D83148A}"/>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924785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Intro_V2_Dark_Empty .">
    <p:bg>
      <p:bgPr>
        <a:solidFill>
          <a:srgbClr val="333333"/>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8BE111D-5A6A-6F36-3C24-BC8C34FB1E37}"/>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34C9CEC-9178-9949-AE91-E4A6F577D7AE}"/>
              </a:ext>
            </a:extLst>
          </p:cNvPr>
          <p:cNvSpPr>
            <a:spLocks noGrp="1"/>
          </p:cNvSpPr>
          <p:nvPr>
            <p:ph type="pic" sz="quarter" idx="17"/>
          </p:nvPr>
        </p:nvSpPr>
        <p:spPr>
          <a:xfrm>
            <a:off x="5206061" y="1235808"/>
            <a:ext cx="4385584" cy="4385984"/>
          </a:xfrm>
          <a:custGeom>
            <a:avLst/>
            <a:gdLst>
              <a:gd name="connsiteX0" fmla="*/ 2192794 w 4385584"/>
              <a:gd name="connsiteY0" fmla="*/ 481018 h 4385984"/>
              <a:gd name="connsiteX1" fmla="*/ 480620 w 4385584"/>
              <a:gd name="connsiteY1" fmla="*/ 2193192 h 4385984"/>
              <a:gd name="connsiteX2" fmla="*/ 2192794 w 4385584"/>
              <a:gd name="connsiteY2" fmla="*/ 3905366 h 4385984"/>
              <a:gd name="connsiteX3" fmla="*/ 3904968 w 4385584"/>
              <a:gd name="connsiteY3" fmla="*/ 2193192 h 4385984"/>
              <a:gd name="connsiteX4" fmla="*/ 2192794 w 4385584"/>
              <a:gd name="connsiteY4" fmla="*/ 481018 h 4385984"/>
              <a:gd name="connsiteX5" fmla="*/ 2192792 w 4385584"/>
              <a:gd name="connsiteY5" fmla="*/ 0 h 4385984"/>
              <a:gd name="connsiteX6" fmla="*/ 4385584 w 4385584"/>
              <a:gd name="connsiteY6" fmla="*/ 2192992 h 4385984"/>
              <a:gd name="connsiteX7" fmla="*/ 2192792 w 4385584"/>
              <a:gd name="connsiteY7" fmla="*/ 4385984 h 4385984"/>
              <a:gd name="connsiteX8" fmla="*/ 0 w 4385584"/>
              <a:gd name="connsiteY8" fmla="*/ 2192992 h 4385984"/>
              <a:gd name="connsiteX9" fmla="*/ 2192792 w 4385584"/>
              <a:gd name="connsiteY9" fmla="*/ 0 h 438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5584" h="4385984">
                <a:moveTo>
                  <a:pt x="2192794" y="481018"/>
                </a:moveTo>
                <a:cubicBezTo>
                  <a:pt x="1247186" y="481018"/>
                  <a:pt x="480620" y="1247584"/>
                  <a:pt x="480620" y="2193192"/>
                </a:cubicBezTo>
                <a:cubicBezTo>
                  <a:pt x="480620" y="3138800"/>
                  <a:pt x="1247186" y="3905366"/>
                  <a:pt x="2192794" y="3905366"/>
                </a:cubicBezTo>
                <a:cubicBezTo>
                  <a:pt x="3138402" y="3905366"/>
                  <a:pt x="3904968" y="3138800"/>
                  <a:pt x="3904968" y="2193192"/>
                </a:cubicBezTo>
                <a:cubicBezTo>
                  <a:pt x="3904968" y="1247584"/>
                  <a:pt x="3138402" y="481018"/>
                  <a:pt x="2192794" y="481018"/>
                </a:cubicBezTo>
                <a:close/>
                <a:moveTo>
                  <a:pt x="2192792" y="0"/>
                </a:moveTo>
                <a:cubicBezTo>
                  <a:pt x="3403838" y="0"/>
                  <a:pt x="4385584" y="981836"/>
                  <a:pt x="4385584" y="2192992"/>
                </a:cubicBezTo>
                <a:cubicBezTo>
                  <a:pt x="4385584" y="3404148"/>
                  <a:pt x="3403838" y="4385984"/>
                  <a:pt x="2192792" y="4385984"/>
                </a:cubicBezTo>
                <a:cubicBezTo>
                  <a:pt x="981746" y="4385984"/>
                  <a:pt x="0" y="3404148"/>
                  <a:pt x="0" y="2192992"/>
                </a:cubicBezTo>
                <a:cubicBezTo>
                  <a:pt x="0" y="981836"/>
                  <a:pt x="981746" y="0"/>
                  <a:pt x="219279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05FC773C-D17F-C34C-A521-8C2BE4A60A58}"/>
              </a:ext>
            </a:extLst>
          </p:cNvPr>
          <p:cNvSpPr>
            <a:spLocks noGrp="1"/>
          </p:cNvSpPr>
          <p:nvPr>
            <p:ph type="pic" sz="quarter" idx="18"/>
          </p:nvPr>
        </p:nvSpPr>
        <p:spPr>
          <a:xfrm>
            <a:off x="9873485" y="1235808"/>
            <a:ext cx="4392812" cy="4385984"/>
          </a:xfrm>
          <a:custGeom>
            <a:avLst/>
            <a:gdLst>
              <a:gd name="connsiteX0" fmla="*/ 2196406 w 4392812"/>
              <a:gd name="connsiteY0" fmla="*/ 0 h 4385984"/>
              <a:gd name="connsiteX1" fmla="*/ 4392812 w 4392812"/>
              <a:gd name="connsiteY1" fmla="*/ 2192992 h 4385984"/>
              <a:gd name="connsiteX2" fmla="*/ 2196406 w 4392812"/>
              <a:gd name="connsiteY2" fmla="*/ 4385984 h 4385984"/>
              <a:gd name="connsiteX3" fmla="*/ 0 w 4392812"/>
              <a:gd name="connsiteY3" fmla="*/ 2192992 h 4385984"/>
              <a:gd name="connsiteX4" fmla="*/ 2196406 w 4392812"/>
              <a:gd name="connsiteY4" fmla="*/ 0 h 438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812" h="4385984">
                <a:moveTo>
                  <a:pt x="2196406" y="0"/>
                </a:moveTo>
                <a:cubicBezTo>
                  <a:pt x="3409448" y="0"/>
                  <a:pt x="4392812" y="981836"/>
                  <a:pt x="4392812" y="2192992"/>
                </a:cubicBezTo>
                <a:cubicBezTo>
                  <a:pt x="4392812" y="3404148"/>
                  <a:pt x="3409448" y="4385984"/>
                  <a:pt x="2196406" y="4385984"/>
                </a:cubicBezTo>
                <a:cubicBezTo>
                  <a:pt x="983364" y="4385984"/>
                  <a:pt x="0" y="3404148"/>
                  <a:pt x="0" y="2192992"/>
                </a:cubicBezTo>
                <a:cubicBezTo>
                  <a:pt x="0" y="981836"/>
                  <a:pt x="983364" y="0"/>
                  <a:pt x="2196406"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9ABF9BC6-2128-DB6C-A240-BE21C1369F5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EFC36A3-7478-44BD-DA8A-64DD78965B2C}"/>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3B619EF-6EA6-428E-090B-85495D1280CB}"/>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1315A51-8D51-06F8-3998-F734D09AC81E}"/>
              </a:ext>
            </a:extLst>
          </p:cNvPr>
          <p:cNvSpPr>
            <a:spLocks noGrp="1"/>
          </p:cNvSpPr>
          <p:nvPr>
            <p:ph type="body" sz="quarter" idx="19"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078319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Intro_V2_Ligh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C2954D2-AF8F-B2B7-A84C-D9A13E469003}"/>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8C491E66-53C2-6648-8251-3126489486F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pic>
        <p:nvPicPr>
          <p:cNvPr id="2" name="Picture 1">
            <a:extLst>
              <a:ext uri="{FF2B5EF4-FFF2-40B4-BE49-F238E27FC236}">
                <a16:creationId xmlns:a16="http://schemas.microsoft.com/office/drawing/2014/main" id="{0E56211D-E037-A3AB-CF5B-89BE90B0A2B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2B94B07-58E2-8C40-76CF-0AD1352B850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15CD7F80-8656-CC27-F67D-4530B111DF27}"/>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182B212D-1C44-F377-E09E-BEB95686EDB9}"/>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37024123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Intro_V2_Light 2">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C2954D2-AF8F-B2B7-A84C-D9A13E469003}"/>
              </a:ext>
            </a:extLst>
          </p:cNvPr>
          <p:cNvSpPr/>
          <p:nvPr userDrawn="1"/>
        </p:nvSpPr>
        <p:spPr>
          <a:xfrm rot="5400000">
            <a:off x="5686679" y="1716626"/>
            <a:ext cx="3424347" cy="3424347"/>
          </a:xfrm>
          <a:prstGeom prst="ellipse">
            <a:avLst/>
          </a:prstGeom>
          <a:blipFill dpi="0" rotWithShape="1">
            <a:blip r:embed="rId2" cstate="hqprint">
              <a:alphaModFix amt="5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491E66-53C2-6648-8251-3126489486FF}"/>
              </a:ext>
            </a:extLst>
          </p:cNvPr>
          <p:cNvPicPr>
            <a:picLocks/>
          </p:cNvPicPr>
          <p:nvPr userDrawn="1"/>
        </p:nvPicPr>
        <p:blipFill>
          <a:blip r:embed="rId4"/>
          <a:srcRect/>
          <a:stretch/>
        </p:blipFill>
        <p:spPr>
          <a:xfrm>
            <a:off x="5206061" y="1235809"/>
            <a:ext cx="4389604" cy="4389120"/>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a:solidFill>
            <a:srgbClr val="F9F9F9"/>
          </a:solidFill>
        </p:spPr>
      </p:pic>
      <p:pic>
        <p:nvPicPr>
          <p:cNvPr id="2" name="Picture 1">
            <a:extLst>
              <a:ext uri="{FF2B5EF4-FFF2-40B4-BE49-F238E27FC236}">
                <a16:creationId xmlns:a16="http://schemas.microsoft.com/office/drawing/2014/main" id="{0E56211D-E037-A3AB-CF5B-89BE90B0A2B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2B94B07-58E2-8C40-76CF-0AD1352B850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15CD7F80-8656-CC27-F67D-4530B111DF27}"/>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182B212D-1C44-F377-E09E-BEB95686EDB9}"/>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pic>
        <p:nvPicPr>
          <p:cNvPr id="8" name="Picture 7">
            <a:extLst>
              <a:ext uri="{FF2B5EF4-FFF2-40B4-BE49-F238E27FC236}">
                <a16:creationId xmlns:a16="http://schemas.microsoft.com/office/drawing/2014/main" id="{611C0839-D5F1-1A3B-8F9F-24E975611E6C}"/>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spTree>
    <p:extLst>
      <p:ext uri="{BB962C8B-B14F-4D97-AF65-F5344CB8AC3E}">
        <p14:creationId xmlns:p14="http://schemas.microsoft.com/office/powerpoint/2010/main" val="39974613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Intro_V2_Dark">
    <p:bg>
      <p:bgPr>
        <a:solidFill>
          <a:srgbClr val="333333"/>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3C0D03E-3CCC-6B12-EC36-F06488714CB5}"/>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ople, crowd, slope&#10;&#10;Description automatically generated">
            <a:extLst>
              <a:ext uri="{FF2B5EF4-FFF2-40B4-BE49-F238E27FC236}">
                <a16:creationId xmlns:a16="http://schemas.microsoft.com/office/drawing/2014/main" id="{E3E0D6B1-ACDB-0A4E-B30F-AEEFB3FA3E6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6061" y="1235808"/>
            <a:ext cx="4389604" cy="4385986"/>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p:spPr>
      </p:pic>
      <p:pic>
        <p:nvPicPr>
          <p:cNvPr id="16" name="Picture 15" descr="Shape, arrow&#10;&#10;Description automatically generated">
            <a:extLst>
              <a:ext uri="{FF2B5EF4-FFF2-40B4-BE49-F238E27FC236}">
                <a16:creationId xmlns:a16="http://schemas.microsoft.com/office/drawing/2014/main" id="{17C0AE4F-9D08-4A46-8F8C-F122FB81E77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pic>
        <p:nvPicPr>
          <p:cNvPr id="2" name="Picture 1">
            <a:extLst>
              <a:ext uri="{FF2B5EF4-FFF2-40B4-BE49-F238E27FC236}">
                <a16:creationId xmlns:a16="http://schemas.microsoft.com/office/drawing/2014/main" id="{5AB1AAE8-5CC9-65CE-AA67-6AC9AE644B7F}"/>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FA0CB44-18B0-48A9-1FF7-20883C55CD8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AEF3909-8DBB-1CE9-0268-C9D0EFA65180}"/>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17AF975-8DA4-A3E1-E7C8-447572A79224}"/>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671518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Intro_V2_Dark 2">
    <p:bg>
      <p:bgPr>
        <a:solidFill>
          <a:srgbClr val="333333"/>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3C0D03E-3CCC-6B12-EC36-F06488714CB5}"/>
              </a:ext>
            </a:extLst>
          </p:cNvPr>
          <p:cNvSpPr/>
          <p:nvPr userDrawn="1"/>
        </p:nvSpPr>
        <p:spPr>
          <a:xfrm rot="5400000">
            <a:off x="5686679" y="1716626"/>
            <a:ext cx="3424347" cy="3424347"/>
          </a:xfrm>
          <a:prstGeom prst="ellipse">
            <a:avLst/>
          </a:prstGeom>
          <a:blipFill dpi="0" rotWithShape="1">
            <a:blip r:embed="rId2" cstate="hq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l="-48884" t="-41553" b="-7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B1AAE8-5CC9-65CE-AA67-6AC9AE644B7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FA0CB44-18B0-48A9-1FF7-20883C55CD8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DAEF3909-8DBB-1CE9-0268-C9D0EFA65180}"/>
              </a:ext>
            </a:extLst>
          </p:cNvPr>
          <p:cNvSpPr>
            <a:spLocks noGrp="1"/>
          </p:cNvSpPr>
          <p:nvPr>
            <p:ph type="body" sz="quarter" idx="16" hasCustomPrompt="1"/>
          </p:nvPr>
        </p:nvSpPr>
        <p:spPr>
          <a:xfrm>
            <a:off x="829430" y="2349656"/>
            <a:ext cx="4094791"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E17AF975-8DA4-A3E1-E7C8-447572A79224}"/>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9" name="Picture 8">
            <a:extLst>
              <a:ext uri="{FF2B5EF4-FFF2-40B4-BE49-F238E27FC236}">
                <a16:creationId xmlns:a16="http://schemas.microsoft.com/office/drawing/2014/main" id="{A8D0A19D-3DD0-55F8-70BA-578D22BD9678}"/>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873484" y="1235809"/>
            <a:ext cx="4385743" cy="4385984"/>
          </a:xfrm>
          <a:prstGeom prst="ellipse">
            <a:avLst/>
          </a:prstGeom>
        </p:spPr>
      </p:pic>
      <p:pic>
        <p:nvPicPr>
          <p:cNvPr id="10" name="Picture 9">
            <a:extLst>
              <a:ext uri="{FF2B5EF4-FFF2-40B4-BE49-F238E27FC236}">
                <a16:creationId xmlns:a16="http://schemas.microsoft.com/office/drawing/2014/main" id="{CA5FB340-E8FC-C3AD-0848-1C4E8E240E5A}"/>
              </a:ext>
            </a:extLst>
          </p:cNvPr>
          <p:cNvPicPr>
            <a:picLocks/>
          </p:cNvPicPr>
          <p:nvPr userDrawn="1"/>
        </p:nvPicPr>
        <p:blipFill>
          <a:blip r:embed="rId7"/>
          <a:srcRect/>
          <a:stretch/>
        </p:blipFill>
        <p:spPr>
          <a:xfrm>
            <a:off x="5358461" y="1388209"/>
            <a:ext cx="4389604" cy="4389120"/>
          </a:xfrm>
          <a:custGeom>
            <a:avLst/>
            <a:gdLst>
              <a:gd name="connsiteX0" fmla="*/ 2192794 w 4389604"/>
              <a:gd name="connsiteY0" fmla="*/ 481017 h 4385986"/>
              <a:gd name="connsiteX1" fmla="*/ 480620 w 4389604"/>
              <a:gd name="connsiteY1" fmla="*/ 2193191 h 4385986"/>
              <a:gd name="connsiteX2" fmla="*/ 2192794 w 4389604"/>
              <a:gd name="connsiteY2" fmla="*/ 3905365 h 4385986"/>
              <a:gd name="connsiteX3" fmla="*/ 3904968 w 4389604"/>
              <a:gd name="connsiteY3" fmla="*/ 2193191 h 4385986"/>
              <a:gd name="connsiteX4" fmla="*/ 2192794 w 4389604"/>
              <a:gd name="connsiteY4" fmla="*/ 481017 h 4385986"/>
              <a:gd name="connsiteX5" fmla="*/ 2194802 w 4389604"/>
              <a:gd name="connsiteY5" fmla="*/ 0 h 4385986"/>
              <a:gd name="connsiteX6" fmla="*/ 4389604 w 4389604"/>
              <a:gd name="connsiteY6" fmla="*/ 2192993 h 4385986"/>
              <a:gd name="connsiteX7" fmla="*/ 2194802 w 4389604"/>
              <a:gd name="connsiteY7" fmla="*/ 4385986 h 4385986"/>
              <a:gd name="connsiteX8" fmla="*/ 0 w 4389604"/>
              <a:gd name="connsiteY8" fmla="*/ 2192993 h 4385986"/>
              <a:gd name="connsiteX9" fmla="*/ 2194802 w 4389604"/>
              <a:gd name="connsiteY9" fmla="*/ 0 h 438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604" h="4385986">
                <a:moveTo>
                  <a:pt x="2192794" y="481017"/>
                </a:moveTo>
                <a:cubicBezTo>
                  <a:pt x="1247186" y="481017"/>
                  <a:pt x="480620" y="1247583"/>
                  <a:pt x="480620" y="2193191"/>
                </a:cubicBezTo>
                <a:cubicBezTo>
                  <a:pt x="480620" y="3138799"/>
                  <a:pt x="1247186" y="3905365"/>
                  <a:pt x="2192794" y="3905365"/>
                </a:cubicBezTo>
                <a:cubicBezTo>
                  <a:pt x="3138402" y="3905365"/>
                  <a:pt x="3904968" y="3138799"/>
                  <a:pt x="3904968" y="2193191"/>
                </a:cubicBezTo>
                <a:cubicBezTo>
                  <a:pt x="3904968" y="1247583"/>
                  <a:pt x="3138402" y="481017"/>
                  <a:pt x="2192794" y="481017"/>
                </a:cubicBezTo>
                <a:close/>
                <a:moveTo>
                  <a:pt x="2194802" y="0"/>
                </a:moveTo>
                <a:cubicBezTo>
                  <a:pt x="3406958" y="0"/>
                  <a:pt x="4389604" y="981836"/>
                  <a:pt x="4389604" y="2192993"/>
                </a:cubicBezTo>
                <a:cubicBezTo>
                  <a:pt x="4389604" y="3404150"/>
                  <a:pt x="3406958" y="4385986"/>
                  <a:pt x="2194802" y="4385986"/>
                </a:cubicBezTo>
                <a:cubicBezTo>
                  <a:pt x="982646" y="4385986"/>
                  <a:pt x="0" y="3404150"/>
                  <a:pt x="0" y="2192993"/>
                </a:cubicBezTo>
                <a:cubicBezTo>
                  <a:pt x="0" y="981836"/>
                  <a:pt x="982646" y="0"/>
                  <a:pt x="2194802" y="0"/>
                </a:cubicBezTo>
                <a:close/>
              </a:path>
            </a:pathLst>
          </a:custGeom>
          <a:solidFill>
            <a:srgbClr val="F9F9F9"/>
          </a:solidFill>
        </p:spPr>
      </p:pic>
    </p:spTree>
    <p:extLst>
      <p:ext uri="{BB962C8B-B14F-4D97-AF65-F5344CB8AC3E}">
        <p14:creationId xmlns:p14="http://schemas.microsoft.com/office/powerpoint/2010/main" val="3568425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Intro_V3_Light_Empty">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EE66D74-1EB6-6151-E42F-DA20A35118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sp>
        <p:nvSpPr>
          <p:cNvPr id="13" name="Picture Placeholder 12">
            <a:extLst>
              <a:ext uri="{FF2B5EF4-FFF2-40B4-BE49-F238E27FC236}">
                <a16:creationId xmlns:a16="http://schemas.microsoft.com/office/drawing/2014/main" id="{80C29435-A095-BB4A-B841-B723F2051367}"/>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52DF6B27-7BF4-2562-3B16-72205D29BAC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E723BC5-B9D2-5032-7EA9-D3A808154C55}"/>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3A3E8309-6567-6956-5CF5-F9D6FD1AC00A}"/>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343017D-88EF-1D7B-57FD-5BDBCF8B8865}"/>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43920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_V5_Empt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37BF86-F8DA-1B4E-B14A-DF7F48627A35}"/>
              </a:ext>
            </a:extLst>
          </p:cNvPr>
          <p:cNvGrpSpPr/>
          <p:nvPr userDrawn="1"/>
        </p:nvGrpSpPr>
        <p:grpSpPr>
          <a:xfrm>
            <a:off x="9228127" y="-679448"/>
            <a:ext cx="6858000" cy="8216896"/>
            <a:chOff x="7898746" y="-1356537"/>
            <a:chExt cx="6858000" cy="8216896"/>
          </a:xfrm>
        </p:grpSpPr>
        <p:pic>
          <p:nvPicPr>
            <p:cNvPr id="11" name="Picture 10">
              <a:extLst>
                <a:ext uri="{FF2B5EF4-FFF2-40B4-BE49-F238E27FC236}">
                  <a16:creationId xmlns:a16="http://schemas.microsoft.com/office/drawing/2014/main" id="{0A67A4D7-B144-CB43-97B2-90D61AC32F1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1377135"/>
              <a:ext cx="4108448" cy="6858000"/>
            </a:xfrm>
            <a:prstGeom prst="rect">
              <a:avLst/>
            </a:prstGeom>
          </p:spPr>
        </p:pic>
        <p:pic>
          <p:nvPicPr>
            <p:cNvPr id="12" name="Picture 11">
              <a:extLst>
                <a:ext uri="{FF2B5EF4-FFF2-40B4-BE49-F238E27FC236}">
                  <a16:creationId xmlns:a16="http://schemas.microsoft.com/office/drawing/2014/main" id="{EB5B7D89-3BD3-204A-B57E-78FBD1ED1609}"/>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rot="5400000">
              <a:off x="9273522" y="-2731313"/>
              <a:ext cx="4108448" cy="6858000"/>
            </a:xfrm>
            <a:prstGeom prst="rect">
              <a:avLst/>
            </a:prstGeom>
          </p:spPr>
        </p:pic>
      </p:grpSp>
      <p:sp>
        <p:nvSpPr>
          <p:cNvPr id="10" name="Title 9">
            <a:extLst>
              <a:ext uri="{FF2B5EF4-FFF2-40B4-BE49-F238E27FC236}">
                <a16:creationId xmlns:a16="http://schemas.microsoft.com/office/drawing/2014/main" id="{EEC15308-8C5A-1E4E-B980-57DB6515CBCE}"/>
              </a:ext>
            </a:extLst>
          </p:cNvPr>
          <p:cNvSpPr>
            <a:spLocks noGrp="1"/>
          </p:cNvSpPr>
          <p:nvPr>
            <p:ph type="title" hasCustomPrompt="1"/>
          </p:nvPr>
        </p:nvSpPr>
        <p:spPr>
          <a:xfrm>
            <a:off x="761999" y="4427909"/>
            <a:ext cx="5334001" cy="1325563"/>
          </a:xfrm>
          <a:prstGeom prst="rect">
            <a:avLst/>
          </a:prstGeom>
        </p:spPr>
        <p:txBody>
          <a:bodyPr/>
          <a:lstStyle>
            <a:lvl1pPr>
              <a:defRPr b="1" i="0">
                <a:solidFill>
                  <a:srgbClr val="2A2C2C"/>
                </a:solidFill>
                <a:latin typeface="UniversNext for MORNPC Cn" panose="020B0506030202020203" pitchFamily="34" charset="77"/>
              </a:defRPr>
            </a:lvl1pPr>
          </a:lstStyle>
          <a:p>
            <a:r>
              <a:rPr lang="en-US"/>
              <a:t>&lt; Presentation Title Goes In This Space &gt;</a:t>
            </a:r>
          </a:p>
        </p:txBody>
      </p:sp>
      <p:pic>
        <p:nvPicPr>
          <p:cNvPr id="20" name="Picture 19" descr="A picture containing drawing, plate&#10;&#10;Description automatically generated">
            <a:extLst>
              <a:ext uri="{FF2B5EF4-FFF2-40B4-BE49-F238E27FC236}">
                <a16:creationId xmlns:a16="http://schemas.microsoft.com/office/drawing/2014/main" id="{86A110CE-ACDD-A346-8882-8AF9B30E01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2741" y="3982350"/>
            <a:ext cx="1166487" cy="259822"/>
          </a:xfrm>
          <a:prstGeom prst="rect">
            <a:avLst/>
          </a:prstGeom>
        </p:spPr>
      </p:pic>
      <p:sp>
        <p:nvSpPr>
          <p:cNvPr id="7" name="Text Placeholder 4">
            <a:extLst>
              <a:ext uri="{FF2B5EF4-FFF2-40B4-BE49-F238E27FC236}">
                <a16:creationId xmlns:a16="http://schemas.microsoft.com/office/drawing/2014/main" id="{D41B42F0-2EC2-004A-BE6C-3063AEA27C0A}"/>
              </a:ext>
            </a:extLst>
          </p:cNvPr>
          <p:cNvSpPr>
            <a:spLocks noGrp="1"/>
          </p:cNvSpPr>
          <p:nvPr>
            <p:ph type="body" sz="quarter" idx="16" hasCustomPrompt="1"/>
          </p:nvPr>
        </p:nvSpPr>
        <p:spPr>
          <a:xfrm>
            <a:off x="761998" y="6011050"/>
            <a:ext cx="4655566" cy="331790"/>
          </a:xfrm>
          <a:prstGeom prst="rect">
            <a:avLst/>
          </a:prstGeom>
        </p:spPr>
        <p:txBody>
          <a:bodyPr lIns="91440" tIns="45720" rIns="91440" bIns="45720"/>
          <a:lstStyle>
            <a:lvl1pPr marL="0" indent="0">
              <a:lnSpc>
                <a:spcPct val="100000"/>
              </a:lnSpc>
              <a:spcBef>
                <a:spcPts val="0"/>
              </a:spcBef>
              <a:spcAft>
                <a:spcPts val="0"/>
              </a:spcAft>
              <a:buNone/>
              <a:defRPr sz="16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Insert Date &gt;</a:t>
            </a:r>
          </a:p>
        </p:txBody>
      </p:sp>
      <p:sp>
        <p:nvSpPr>
          <p:cNvPr id="13" name="Picture Placeholder 12">
            <a:extLst>
              <a:ext uri="{FF2B5EF4-FFF2-40B4-BE49-F238E27FC236}">
                <a16:creationId xmlns:a16="http://schemas.microsoft.com/office/drawing/2014/main" id="{8A8FDAAD-7D51-214E-8C8C-5D21D2F5C9A1}"/>
              </a:ext>
            </a:extLst>
          </p:cNvPr>
          <p:cNvSpPr>
            <a:spLocks noGrp="1"/>
          </p:cNvSpPr>
          <p:nvPr>
            <p:ph type="pic" sz="quarter" idx="17"/>
          </p:nvPr>
        </p:nvSpPr>
        <p:spPr>
          <a:xfrm>
            <a:off x="5948522" y="-866468"/>
            <a:ext cx="3084000" cy="6161842"/>
          </a:xfrm>
          <a:custGeom>
            <a:avLst/>
            <a:gdLst>
              <a:gd name="connsiteX0" fmla="*/ 3084000 w 3084000"/>
              <a:gd name="connsiteY0" fmla="*/ 0 h 6161842"/>
              <a:gd name="connsiteX1" fmla="*/ 3084000 w 3084000"/>
              <a:gd name="connsiteY1" fmla="*/ 6161842 h 6161842"/>
              <a:gd name="connsiteX2" fmla="*/ 2768681 w 3084000"/>
              <a:gd name="connsiteY2" fmla="*/ 6145936 h 6161842"/>
              <a:gd name="connsiteX3" fmla="*/ 0 w 3084000"/>
              <a:gd name="connsiteY3" fmla="*/ 3080921 h 6161842"/>
              <a:gd name="connsiteX4" fmla="*/ 2768681 w 3084000"/>
              <a:gd name="connsiteY4" fmla="*/ 15907 h 616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4000" h="6161842">
                <a:moveTo>
                  <a:pt x="3084000" y="0"/>
                </a:moveTo>
                <a:lnTo>
                  <a:pt x="3084000" y="6161842"/>
                </a:lnTo>
                <a:lnTo>
                  <a:pt x="2768681" y="6145936"/>
                </a:lnTo>
                <a:cubicBezTo>
                  <a:pt x="1213555" y="5988162"/>
                  <a:pt x="0" y="4676121"/>
                  <a:pt x="0" y="3080921"/>
                </a:cubicBezTo>
                <a:cubicBezTo>
                  <a:pt x="0" y="1485722"/>
                  <a:pt x="1213555" y="173681"/>
                  <a:pt x="2768681" y="15907"/>
                </a:cubicBezTo>
                <a:close/>
              </a:path>
            </a:pathLst>
          </a:custGeom>
        </p:spPr>
        <p:txBody>
          <a:bodyPr wrap="square">
            <a:noAutofit/>
          </a:bodyPr>
          <a:lstStyle>
            <a:lvl1pPr marL="0" indent="0" algn="r">
              <a:buNone/>
              <a:defRPr b="0" i="0">
                <a:latin typeface="UniversNext for MORNPC Cn" panose="020B0506030202020203" pitchFamily="34" charset="77"/>
              </a:defRPr>
            </a:lvl1pPr>
          </a:lstStyle>
          <a:p>
            <a:r>
              <a:rPr lang="en-US"/>
              <a:t>Click icon to add picture</a:t>
            </a:r>
          </a:p>
        </p:txBody>
      </p:sp>
      <p:sp>
        <p:nvSpPr>
          <p:cNvPr id="17" name="Picture Placeholder 16">
            <a:extLst>
              <a:ext uri="{FF2B5EF4-FFF2-40B4-BE49-F238E27FC236}">
                <a16:creationId xmlns:a16="http://schemas.microsoft.com/office/drawing/2014/main" id="{1280F2A6-ED39-254C-A4B4-444E78A40A48}"/>
              </a:ext>
            </a:extLst>
          </p:cNvPr>
          <p:cNvSpPr>
            <a:spLocks noGrp="1"/>
          </p:cNvSpPr>
          <p:nvPr>
            <p:ph type="pic" sz="quarter" idx="18"/>
          </p:nvPr>
        </p:nvSpPr>
        <p:spPr>
          <a:xfrm>
            <a:off x="9180001" y="-34711"/>
            <a:ext cx="2250000" cy="4498328"/>
          </a:xfrm>
          <a:custGeom>
            <a:avLst/>
            <a:gdLst>
              <a:gd name="connsiteX0" fmla="*/ 0 w 2250000"/>
              <a:gd name="connsiteY0" fmla="*/ 0 h 4498328"/>
              <a:gd name="connsiteX1" fmla="*/ 1 w 2250000"/>
              <a:gd name="connsiteY1" fmla="*/ 0 h 4498328"/>
              <a:gd name="connsiteX2" fmla="*/ 2250000 w 2250000"/>
              <a:gd name="connsiteY2" fmla="*/ 2249164 h 4498328"/>
              <a:gd name="connsiteX3" fmla="*/ 1 w 2250000"/>
              <a:gd name="connsiteY3" fmla="*/ 4498328 h 4498328"/>
              <a:gd name="connsiteX4" fmla="*/ 0 w 2250000"/>
              <a:gd name="connsiteY4" fmla="*/ 4498328 h 4498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4498328">
                <a:moveTo>
                  <a:pt x="0" y="0"/>
                </a:moveTo>
                <a:lnTo>
                  <a:pt x="1" y="0"/>
                </a:lnTo>
                <a:cubicBezTo>
                  <a:pt x="1242641" y="0"/>
                  <a:pt x="2250000" y="1006985"/>
                  <a:pt x="2250000" y="2249164"/>
                </a:cubicBezTo>
                <a:cubicBezTo>
                  <a:pt x="2250000" y="3491343"/>
                  <a:pt x="1242641" y="4498328"/>
                  <a:pt x="1" y="4498328"/>
                </a:cubicBezTo>
                <a:lnTo>
                  <a:pt x="0" y="4498328"/>
                </a:lnTo>
                <a:close/>
              </a:path>
            </a:pathLst>
          </a:custGeom>
        </p:spPr>
        <p:txBody>
          <a:bodyPr wrap="square">
            <a:noAutofit/>
          </a:bodyPr>
          <a:lstStyle>
            <a:lvl1pPr marL="0" indent="0" algn="l">
              <a:buNone/>
              <a:defRPr b="0" i="0">
                <a:latin typeface="UniversNext for MORNPC Cn" panose="020B0506030202020203" pitchFamily="34" charset="77"/>
              </a:defRPr>
            </a:lvl1pPr>
          </a:lstStyle>
          <a:p>
            <a:r>
              <a:rPr lang="en-US"/>
              <a:t>Click icon to add picture</a:t>
            </a:r>
          </a:p>
        </p:txBody>
      </p:sp>
    </p:spTree>
    <p:extLst>
      <p:ext uri="{BB962C8B-B14F-4D97-AF65-F5344CB8AC3E}">
        <p14:creationId xmlns:p14="http://schemas.microsoft.com/office/powerpoint/2010/main" val="3360284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Intro_V3_Dark_Empty">
    <p:bg>
      <p:bgPr>
        <a:solidFill>
          <a:srgbClr val="333333"/>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2E4922C-EC0D-01D8-B159-73F5B05A57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sp>
        <p:nvSpPr>
          <p:cNvPr id="13" name="Picture Placeholder 12">
            <a:extLst>
              <a:ext uri="{FF2B5EF4-FFF2-40B4-BE49-F238E27FC236}">
                <a16:creationId xmlns:a16="http://schemas.microsoft.com/office/drawing/2014/main" id="{9876E452-8F4E-6D43-95D0-B27A64EA23C6}"/>
              </a:ext>
            </a:extLst>
          </p:cNvPr>
          <p:cNvSpPr>
            <a:spLocks noGrp="1"/>
          </p:cNvSpPr>
          <p:nvPr>
            <p:ph type="pic" sz="quarter" idx="19"/>
          </p:nvPr>
        </p:nvSpPr>
        <p:spPr>
          <a:xfrm>
            <a:off x="-965691" y="1046672"/>
            <a:ext cx="6858002" cy="6851152"/>
          </a:xfrm>
          <a:custGeom>
            <a:avLst/>
            <a:gdLst>
              <a:gd name="connsiteX0" fmla="*/ 3429001 w 6858002"/>
              <a:gd name="connsiteY0" fmla="*/ 0 h 6851152"/>
              <a:gd name="connsiteX1" fmla="*/ 6858002 w 6858002"/>
              <a:gd name="connsiteY1" fmla="*/ 3425576 h 6851152"/>
              <a:gd name="connsiteX2" fmla="*/ 3429001 w 6858002"/>
              <a:gd name="connsiteY2" fmla="*/ 6851152 h 6851152"/>
              <a:gd name="connsiteX3" fmla="*/ 0 w 6858002"/>
              <a:gd name="connsiteY3" fmla="*/ 3425576 h 6851152"/>
              <a:gd name="connsiteX4" fmla="*/ 3429001 w 6858002"/>
              <a:gd name="connsiteY4" fmla="*/ 0 h 68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2" h="6851152">
                <a:moveTo>
                  <a:pt x="3429001" y="0"/>
                </a:moveTo>
                <a:cubicBezTo>
                  <a:pt x="5322786" y="0"/>
                  <a:pt x="6858002" y="1533683"/>
                  <a:pt x="6858002" y="3425576"/>
                </a:cubicBezTo>
                <a:cubicBezTo>
                  <a:pt x="6858002" y="5317469"/>
                  <a:pt x="5322786" y="6851152"/>
                  <a:pt x="3429001" y="6851152"/>
                </a:cubicBezTo>
                <a:cubicBezTo>
                  <a:pt x="1535216" y="6851152"/>
                  <a:pt x="0" y="5317469"/>
                  <a:pt x="0" y="3425576"/>
                </a:cubicBezTo>
                <a:cubicBezTo>
                  <a:pt x="0" y="1533683"/>
                  <a:pt x="1535216" y="0"/>
                  <a:pt x="3429001"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B801B545-07B0-19CF-4034-6C31D42AC62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B950E1E1-3320-0703-F4D0-20692FE49E9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6" name="Text Placeholder 4">
            <a:extLst>
              <a:ext uri="{FF2B5EF4-FFF2-40B4-BE49-F238E27FC236}">
                <a16:creationId xmlns:a16="http://schemas.microsoft.com/office/drawing/2014/main" id="{03C5BA26-0753-0C36-6EF7-4071FD7DD0E8}"/>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14" name="Text Placeholder 7">
            <a:extLst>
              <a:ext uri="{FF2B5EF4-FFF2-40B4-BE49-F238E27FC236}">
                <a16:creationId xmlns:a16="http://schemas.microsoft.com/office/drawing/2014/main" id="{83974FCA-380F-F8AE-762C-30C0870BEFEF}"/>
              </a:ext>
            </a:extLst>
          </p:cNvPr>
          <p:cNvSpPr>
            <a:spLocks noGrp="1"/>
          </p:cNvSpPr>
          <p:nvPr>
            <p:ph type="body" sz="quarter" idx="20"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3483072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Intro_V3_Ligh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0FCCD55-A207-D4E0-B937-21CFCC966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5" y="2320"/>
            <a:ext cx="6017195" cy="7043249"/>
          </a:xfrm>
          <a:prstGeom prst="rect">
            <a:avLst/>
          </a:prstGeom>
        </p:spPr>
      </p:pic>
      <p:pic>
        <p:nvPicPr>
          <p:cNvPr id="2" name="Picture 1">
            <a:extLst>
              <a:ext uri="{FF2B5EF4-FFF2-40B4-BE49-F238E27FC236}">
                <a16:creationId xmlns:a16="http://schemas.microsoft.com/office/drawing/2014/main" id="{78321D05-43F4-7B17-2838-9FE849EB354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E3B7419-0633-C665-F03B-246E3259F1EF}"/>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1B04B84F-3D27-5FF0-BF2D-5891559F9CED}"/>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C9FF12CA-0214-402C-D893-44C59957996A}"/>
              </a:ext>
            </a:extLst>
          </p:cNvPr>
          <p:cNvSpPr>
            <a:spLocks noGrp="1"/>
          </p:cNvSpPr>
          <p:nvPr>
            <p:ph type="body" sz="quarter" idx="19" hasCustomPrompt="1"/>
          </p:nvPr>
        </p:nvSpPr>
        <p:spPr>
          <a:xfrm>
            <a:off x="6186447" y="1625807"/>
            <a:ext cx="5176123"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pic>
        <p:nvPicPr>
          <p:cNvPr id="7" name="Picture 6">
            <a:extLst>
              <a:ext uri="{FF2B5EF4-FFF2-40B4-BE49-F238E27FC236}">
                <a16:creationId xmlns:a16="http://schemas.microsoft.com/office/drawing/2014/main" id="{3556730F-4B42-B52A-F0D5-52C8C2677B56}"/>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21355750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Intro_V3_Dark">
    <p:bg>
      <p:bgPr>
        <a:solidFill>
          <a:srgbClr val="333333"/>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2EE3CC6-7112-F76F-E00A-4CC21E7EC2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21546" y="2320"/>
            <a:ext cx="6017195" cy="7043249"/>
          </a:xfrm>
          <a:prstGeom prst="rect">
            <a:avLst/>
          </a:prstGeom>
        </p:spPr>
      </p:pic>
      <p:pic>
        <p:nvPicPr>
          <p:cNvPr id="2" name="Picture 1">
            <a:extLst>
              <a:ext uri="{FF2B5EF4-FFF2-40B4-BE49-F238E27FC236}">
                <a16:creationId xmlns:a16="http://schemas.microsoft.com/office/drawing/2014/main" id="{6857069E-0C31-59E2-920A-4664A75773D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DB0A315A-33B7-945C-8F50-A99612355BE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Text Placeholder 4">
            <a:extLst>
              <a:ext uri="{FF2B5EF4-FFF2-40B4-BE49-F238E27FC236}">
                <a16:creationId xmlns:a16="http://schemas.microsoft.com/office/drawing/2014/main" id="{5BCF5B08-98DD-7DCB-6F21-2391AFBA4721}"/>
              </a:ext>
            </a:extLst>
          </p:cNvPr>
          <p:cNvSpPr>
            <a:spLocks noGrp="1"/>
          </p:cNvSpPr>
          <p:nvPr>
            <p:ph type="body" sz="quarter" idx="18" hasCustomPrompt="1"/>
          </p:nvPr>
        </p:nvSpPr>
        <p:spPr>
          <a:xfrm>
            <a:off x="6186447"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5" name="Text Placeholder 7">
            <a:extLst>
              <a:ext uri="{FF2B5EF4-FFF2-40B4-BE49-F238E27FC236}">
                <a16:creationId xmlns:a16="http://schemas.microsoft.com/office/drawing/2014/main" id="{44CB162D-92B7-6D51-3842-A51184A7A2DC}"/>
              </a:ext>
            </a:extLst>
          </p:cNvPr>
          <p:cNvSpPr>
            <a:spLocks noGrp="1"/>
          </p:cNvSpPr>
          <p:nvPr>
            <p:ph type="body" sz="quarter" idx="17" hasCustomPrompt="1"/>
          </p:nvPr>
        </p:nvSpPr>
        <p:spPr>
          <a:xfrm>
            <a:off x="6186447" y="1625807"/>
            <a:ext cx="5176123"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7" name="Picture 6">
            <a:extLst>
              <a:ext uri="{FF2B5EF4-FFF2-40B4-BE49-F238E27FC236}">
                <a16:creationId xmlns:a16="http://schemas.microsoft.com/office/drawing/2014/main" id="{BC5B02BD-6CA0-4789-B5A5-023D7C44981C}"/>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382522" y="1174460"/>
            <a:ext cx="6854160" cy="6858000"/>
          </a:xfrm>
          <a:prstGeom prst="ellipse">
            <a:avLst/>
          </a:prstGeom>
        </p:spPr>
      </p:pic>
    </p:spTree>
    <p:extLst>
      <p:ext uri="{BB962C8B-B14F-4D97-AF65-F5344CB8AC3E}">
        <p14:creationId xmlns:p14="http://schemas.microsoft.com/office/powerpoint/2010/main" val="25422570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Intro_V4_Light_Empt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5C4D6-8FC2-DB5D-AE9A-72FB57D88A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4F444600-F23C-21EF-BD04-A5E64002A24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4" name="Picture Placeholder 17">
            <a:extLst>
              <a:ext uri="{FF2B5EF4-FFF2-40B4-BE49-F238E27FC236}">
                <a16:creationId xmlns:a16="http://schemas.microsoft.com/office/drawing/2014/main" id="{3146690E-8E69-D860-73D0-CF1CEB31C469}"/>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5" name="Picture Placeholder 19">
            <a:extLst>
              <a:ext uri="{FF2B5EF4-FFF2-40B4-BE49-F238E27FC236}">
                <a16:creationId xmlns:a16="http://schemas.microsoft.com/office/drawing/2014/main" id="{C2102E1E-0A34-7C29-97B7-F4F36EBE1F01}"/>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6" name="Picture Placeholder 22">
            <a:extLst>
              <a:ext uri="{FF2B5EF4-FFF2-40B4-BE49-F238E27FC236}">
                <a16:creationId xmlns:a16="http://schemas.microsoft.com/office/drawing/2014/main" id="{61CC3A1A-37DD-8AB6-C6D2-C684366727B5}"/>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7" name="Text Placeholder 4">
            <a:extLst>
              <a:ext uri="{FF2B5EF4-FFF2-40B4-BE49-F238E27FC236}">
                <a16:creationId xmlns:a16="http://schemas.microsoft.com/office/drawing/2014/main" id="{11D885C3-FB99-1A18-F311-8AEA31644406}"/>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E5ED1C94-B87C-80A8-DB67-CFB7774709FB}"/>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3242659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Intro_V4_Dark_Empty">
    <p:bg>
      <p:bgPr>
        <a:solidFill>
          <a:srgbClr val="3333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78CDD-1448-46EF-1C5A-6CA0436655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8B5A51A-1F0E-EF6F-CB60-38122CE4C81D}"/>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4" name="Picture Placeholder 17">
            <a:extLst>
              <a:ext uri="{FF2B5EF4-FFF2-40B4-BE49-F238E27FC236}">
                <a16:creationId xmlns:a16="http://schemas.microsoft.com/office/drawing/2014/main" id="{15D10EFC-9EFE-0F46-690F-64D7639670C8}"/>
              </a:ext>
            </a:extLst>
          </p:cNvPr>
          <p:cNvSpPr>
            <a:spLocks noGrp="1"/>
          </p:cNvSpPr>
          <p:nvPr>
            <p:ph type="pic" sz="quarter" idx="17"/>
          </p:nvPr>
        </p:nvSpPr>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5" name="Picture Placeholder 19">
            <a:extLst>
              <a:ext uri="{FF2B5EF4-FFF2-40B4-BE49-F238E27FC236}">
                <a16:creationId xmlns:a16="http://schemas.microsoft.com/office/drawing/2014/main" id="{313E2A53-712B-4638-C066-2681113C4D90}"/>
              </a:ext>
            </a:extLst>
          </p:cNvPr>
          <p:cNvSpPr>
            <a:spLocks noGrp="1"/>
          </p:cNvSpPr>
          <p:nvPr>
            <p:ph type="pic" sz="quarter" idx="18"/>
          </p:nvPr>
        </p:nvSpPr>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6" name="Picture Placeholder 22">
            <a:extLst>
              <a:ext uri="{FF2B5EF4-FFF2-40B4-BE49-F238E27FC236}">
                <a16:creationId xmlns:a16="http://schemas.microsoft.com/office/drawing/2014/main" id="{C62EA19F-A72F-E288-2F4A-E0C11B4DD355}"/>
              </a:ext>
            </a:extLst>
          </p:cNvPr>
          <p:cNvSpPr>
            <a:spLocks noGrp="1"/>
          </p:cNvSpPr>
          <p:nvPr>
            <p:ph type="pic" sz="quarter" idx="19"/>
          </p:nvPr>
        </p:nvSpPr>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txBody>
          <a:bodyPr wrap="square">
            <a:noAutofit/>
          </a:bodyPr>
          <a:lstStyle>
            <a:lvl1pPr marL="0" indent="0" algn="ctr">
              <a:buNone/>
              <a:defRPr b="0" i="0">
                <a:solidFill>
                  <a:schemeClr val="bg1"/>
                </a:solidFill>
                <a:latin typeface="UniversNext for MORNPC Cn" panose="020B0506030202020203" pitchFamily="34" charset="77"/>
              </a:defRPr>
            </a:lvl1pPr>
          </a:lstStyle>
          <a:p>
            <a:r>
              <a:rPr lang="en-US"/>
              <a:t>Click icon to add picture</a:t>
            </a:r>
          </a:p>
        </p:txBody>
      </p:sp>
      <p:sp>
        <p:nvSpPr>
          <p:cNvPr id="7" name="Text Placeholder 4">
            <a:extLst>
              <a:ext uri="{FF2B5EF4-FFF2-40B4-BE49-F238E27FC236}">
                <a16:creationId xmlns:a16="http://schemas.microsoft.com/office/drawing/2014/main" id="{BEF16EBA-10F3-A5EA-59F2-F71B6D35D79C}"/>
              </a:ext>
            </a:extLst>
          </p:cNvPr>
          <p:cNvSpPr>
            <a:spLocks noGrp="1"/>
          </p:cNvSpPr>
          <p:nvPr>
            <p:ph type="body" sz="quarter" idx="16"/>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endParaRPr lang="en-US"/>
          </a:p>
        </p:txBody>
      </p:sp>
      <p:sp>
        <p:nvSpPr>
          <p:cNvPr id="8" name="Text Placeholder 7">
            <a:extLst>
              <a:ext uri="{FF2B5EF4-FFF2-40B4-BE49-F238E27FC236}">
                <a16:creationId xmlns:a16="http://schemas.microsoft.com/office/drawing/2014/main" id="{6F969853-4240-9AA8-41F3-7040D1156541}"/>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182152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Intro_V4_Lig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120CB-B063-ECCA-F9C4-A75CD7A5D1C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1AAEF0B0-5B40-6293-3A94-479CE05E8A9E}"/>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97F53038-06E5-3A29-F680-9AAE2F4DB0F1}"/>
              </a:ext>
            </a:extLst>
          </p:cNvPr>
          <p:cNvPicPr>
            <a:picLocks noChangeAspect="1"/>
          </p:cNvPicPr>
          <p:nvPr userDrawn="1"/>
        </p:nvPicPr>
        <p:blipFill>
          <a:blip r:embed="rId4"/>
          <a:stretch>
            <a:fillRect/>
          </a:stretch>
        </p:blipFill>
        <p:spPr>
          <a:xfrm>
            <a:off x="5754658" y="-754666"/>
            <a:ext cx="3424409" cy="3424409"/>
          </a:xfrm>
          <a:prstGeom prst="rect">
            <a:avLst/>
          </a:prstGeom>
        </p:spPr>
      </p:pic>
      <p:pic>
        <p:nvPicPr>
          <p:cNvPr id="5" name="Picture 4">
            <a:extLst>
              <a:ext uri="{FF2B5EF4-FFF2-40B4-BE49-F238E27FC236}">
                <a16:creationId xmlns:a16="http://schemas.microsoft.com/office/drawing/2014/main" id="{36B8C39E-27E8-4339-2754-0DA7C0070C0C}"/>
              </a:ext>
            </a:extLst>
          </p:cNvPr>
          <p:cNvPicPr>
            <a:picLocks noChangeAspect="1"/>
          </p:cNvPicPr>
          <p:nvPr userDrawn="1"/>
        </p:nvPicPr>
        <p:blipFill>
          <a:blip r:embed="rId5"/>
          <a:stretch>
            <a:fillRect/>
          </a:stretch>
        </p:blipFill>
        <p:spPr>
          <a:xfrm>
            <a:off x="8908647" y="753824"/>
            <a:ext cx="4560425" cy="4560425"/>
          </a:xfrm>
          <a:prstGeom prst="rect">
            <a:avLst/>
          </a:prstGeom>
        </p:spPr>
      </p:pic>
      <p:pic>
        <p:nvPicPr>
          <p:cNvPr id="6" name="Picture 5">
            <a:extLst>
              <a:ext uri="{FF2B5EF4-FFF2-40B4-BE49-F238E27FC236}">
                <a16:creationId xmlns:a16="http://schemas.microsoft.com/office/drawing/2014/main" id="{9A03A9B1-57CB-7540-2DBE-441B718DE3F6}"/>
              </a:ext>
            </a:extLst>
          </p:cNvPr>
          <p:cNvPicPr>
            <a:picLocks noChangeAspect="1"/>
          </p:cNvPicPr>
          <p:nvPr userDrawn="1"/>
        </p:nvPicPr>
        <p:blipFill>
          <a:blip r:embed="rId6"/>
          <a:stretch>
            <a:fillRect/>
          </a:stretch>
        </p:blipFill>
        <p:spPr>
          <a:xfrm>
            <a:off x="7188000" y="4710896"/>
            <a:ext cx="3004502" cy="3004502"/>
          </a:xfrm>
          <a:prstGeom prst="rect">
            <a:avLst/>
          </a:prstGeom>
        </p:spPr>
      </p:pic>
      <p:sp>
        <p:nvSpPr>
          <p:cNvPr id="7" name="Text Placeholder 4">
            <a:extLst>
              <a:ext uri="{FF2B5EF4-FFF2-40B4-BE49-F238E27FC236}">
                <a16:creationId xmlns:a16="http://schemas.microsoft.com/office/drawing/2014/main" id="{28E3BFD4-4DE0-DE79-CBD7-A397829FF0BD}"/>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057550FD-2DF2-1B3F-B89E-F3C11D0B3D99}"/>
              </a:ext>
            </a:extLst>
          </p:cNvPr>
          <p:cNvSpPr>
            <a:spLocks noGrp="1"/>
          </p:cNvSpPr>
          <p:nvPr>
            <p:ph type="body" sz="quarter" idx="17" hasCustomPrompt="1"/>
          </p:nvPr>
        </p:nvSpPr>
        <p:spPr>
          <a:xfrm>
            <a:off x="829430" y="1625807"/>
            <a:ext cx="4643115"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394422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Intro_V4_Ligh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5C4D6-8FC2-DB5D-AE9A-72FB57D88A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4F444600-F23C-21EF-BD04-A5E64002A24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11D885C3-FB99-1A18-F311-8AEA31644406}"/>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E5ED1C94-B87C-80A8-DB67-CFB7774709FB}"/>
              </a:ext>
            </a:extLst>
          </p:cNvPr>
          <p:cNvSpPr>
            <a:spLocks noGrp="1"/>
          </p:cNvSpPr>
          <p:nvPr>
            <p:ph type="body" sz="quarter" idx="20" hasCustomPrompt="1"/>
          </p:nvPr>
        </p:nvSpPr>
        <p:spPr>
          <a:xfrm>
            <a:off x="829430" y="1625807"/>
            <a:ext cx="5176122" cy="604837"/>
          </a:xfrm>
          <a:prstGeom prst="rect">
            <a:avLst/>
          </a:prstGeom>
        </p:spPr>
        <p:txBody>
          <a:bodyPr/>
          <a:lstStyle>
            <a:lvl1pPr marL="0" indent="0">
              <a:buNone/>
              <a:defRPr sz="3600" b="1" i="0">
                <a:solidFill>
                  <a:srgbClr val="1E1E1E"/>
                </a:solidFill>
                <a:latin typeface="UniversNext for MORNPC Cn" panose="020B0506030202020203" pitchFamily="34" charset="77"/>
              </a:defRPr>
            </a:lvl1pPr>
          </a:lstStyle>
          <a:p>
            <a:pPr lvl="0"/>
            <a:r>
              <a:rPr lang="en-US"/>
              <a:t>&lt; Section Name &gt;</a:t>
            </a:r>
          </a:p>
        </p:txBody>
      </p:sp>
      <p:pic>
        <p:nvPicPr>
          <p:cNvPr id="9" name="Picture Placeholder 11">
            <a:extLst>
              <a:ext uri="{FF2B5EF4-FFF2-40B4-BE49-F238E27FC236}">
                <a16:creationId xmlns:a16="http://schemas.microsoft.com/office/drawing/2014/main" id="{BD344F03-EE76-BF1D-7FB1-DD66C508F407}"/>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pic>
      <p:pic>
        <p:nvPicPr>
          <p:cNvPr id="10" name="Picture Placeholder 7">
            <a:extLst>
              <a:ext uri="{FF2B5EF4-FFF2-40B4-BE49-F238E27FC236}">
                <a16:creationId xmlns:a16="http://schemas.microsoft.com/office/drawing/2014/main" id="{394ED853-3A79-789D-CF11-CA6E418C6A0D}"/>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pic>
      <p:pic>
        <p:nvPicPr>
          <p:cNvPr id="11" name="Picture Placeholder 9" descr="A picture containing indoor, floor, wall, person&#10;&#10;Description automatically generated">
            <a:extLst>
              <a:ext uri="{FF2B5EF4-FFF2-40B4-BE49-F238E27FC236}">
                <a16:creationId xmlns:a16="http://schemas.microsoft.com/office/drawing/2014/main" id="{3DDEDBD2-3055-87D4-7BED-C02DED70C88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pic>
    </p:spTree>
    <p:extLst>
      <p:ext uri="{BB962C8B-B14F-4D97-AF65-F5344CB8AC3E}">
        <p14:creationId xmlns:p14="http://schemas.microsoft.com/office/powerpoint/2010/main" val="3297744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Intro_V4_Dark">
    <p:bg>
      <p:bgPr>
        <a:solidFill>
          <a:srgbClr val="3333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5FC94E-5509-8415-85C2-F2A5359523B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3DF06B9-A080-A294-17FC-F330AE5B70A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pic>
        <p:nvPicPr>
          <p:cNvPr id="4" name="Picture 3">
            <a:extLst>
              <a:ext uri="{FF2B5EF4-FFF2-40B4-BE49-F238E27FC236}">
                <a16:creationId xmlns:a16="http://schemas.microsoft.com/office/drawing/2014/main" id="{F9926D7B-DD3E-B43D-C985-AF9341D10E33}"/>
              </a:ext>
            </a:extLst>
          </p:cNvPr>
          <p:cNvPicPr>
            <a:picLocks noChangeAspect="1"/>
          </p:cNvPicPr>
          <p:nvPr userDrawn="1"/>
        </p:nvPicPr>
        <p:blipFill>
          <a:blip r:embed="rId4"/>
          <a:stretch>
            <a:fillRect/>
          </a:stretch>
        </p:blipFill>
        <p:spPr>
          <a:xfrm>
            <a:off x="5754658" y="-754666"/>
            <a:ext cx="3424409" cy="3424409"/>
          </a:xfrm>
          <a:prstGeom prst="rect">
            <a:avLst/>
          </a:prstGeom>
        </p:spPr>
      </p:pic>
      <p:pic>
        <p:nvPicPr>
          <p:cNvPr id="5" name="Picture 4">
            <a:extLst>
              <a:ext uri="{FF2B5EF4-FFF2-40B4-BE49-F238E27FC236}">
                <a16:creationId xmlns:a16="http://schemas.microsoft.com/office/drawing/2014/main" id="{2A1805E4-D7A8-1991-3DBB-F236EAA9BF92}"/>
              </a:ext>
            </a:extLst>
          </p:cNvPr>
          <p:cNvPicPr>
            <a:picLocks noChangeAspect="1"/>
          </p:cNvPicPr>
          <p:nvPr userDrawn="1"/>
        </p:nvPicPr>
        <p:blipFill>
          <a:blip r:embed="rId5"/>
          <a:stretch>
            <a:fillRect/>
          </a:stretch>
        </p:blipFill>
        <p:spPr>
          <a:xfrm>
            <a:off x="8908647" y="753824"/>
            <a:ext cx="4560425" cy="4560425"/>
          </a:xfrm>
          <a:prstGeom prst="rect">
            <a:avLst/>
          </a:prstGeom>
        </p:spPr>
      </p:pic>
      <p:pic>
        <p:nvPicPr>
          <p:cNvPr id="6" name="Picture 5">
            <a:extLst>
              <a:ext uri="{FF2B5EF4-FFF2-40B4-BE49-F238E27FC236}">
                <a16:creationId xmlns:a16="http://schemas.microsoft.com/office/drawing/2014/main" id="{C999512D-96D4-1A38-58B9-E6EB669AE5D7}"/>
              </a:ext>
            </a:extLst>
          </p:cNvPr>
          <p:cNvPicPr>
            <a:picLocks noChangeAspect="1"/>
          </p:cNvPicPr>
          <p:nvPr userDrawn="1"/>
        </p:nvPicPr>
        <p:blipFill>
          <a:blip r:embed="rId6"/>
          <a:stretch>
            <a:fillRect/>
          </a:stretch>
        </p:blipFill>
        <p:spPr>
          <a:xfrm>
            <a:off x="7188000" y="4710896"/>
            <a:ext cx="3004502" cy="3004502"/>
          </a:xfrm>
          <a:prstGeom prst="rect">
            <a:avLst/>
          </a:prstGeom>
        </p:spPr>
      </p:pic>
      <p:sp>
        <p:nvSpPr>
          <p:cNvPr id="7" name="Text Placeholder 4">
            <a:extLst>
              <a:ext uri="{FF2B5EF4-FFF2-40B4-BE49-F238E27FC236}">
                <a16:creationId xmlns:a16="http://schemas.microsoft.com/office/drawing/2014/main" id="{A2F3E1E5-1FEE-99A1-9ABE-DF55476ABE1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F9CACC4B-615F-93EC-EE68-78E4A951354A}"/>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spTree>
    <p:extLst>
      <p:ext uri="{BB962C8B-B14F-4D97-AF65-F5344CB8AC3E}">
        <p14:creationId xmlns:p14="http://schemas.microsoft.com/office/powerpoint/2010/main" val="1854486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Intro_V4_Dark 2">
    <p:bg>
      <p:bgPr>
        <a:solidFill>
          <a:srgbClr val="3333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5FC94E-5509-8415-85C2-F2A5359523B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E3DF06B9-A080-A294-17FC-F330AE5B70A8}"/>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
        <p:nvSpPr>
          <p:cNvPr id="7" name="Text Placeholder 4">
            <a:extLst>
              <a:ext uri="{FF2B5EF4-FFF2-40B4-BE49-F238E27FC236}">
                <a16:creationId xmlns:a16="http://schemas.microsoft.com/office/drawing/2014/main" id="{A2F3E1E5-1FEE-99A1-9ABE-DF55476ABE1C}"/>
              </a:ext>
            </a:extLst>
          </p:cNvPr>
          <p:cNvSpPr>
            <a:spLocks noGrp="1"/>
          </p:cNvSpPr>
          <p:nvPr>
            <p:ph type="body" sz="quarter" idx="16" hasCustomPrompt="1"/>
          </p:nvPr>
        </p:nvSpPr>
        <p:spPr>
          <a:xfrm>
            <a:off x="829430" y="2349656"/>
            <a:ext cx="5176123" cy="3033444"/>
          </a:xfrm>
          <a:prstGeom prst="rect">
            <a:avLst/>
          </a:prstGeom>
        </p:spPr>
        <p:txBody>
          <a:bodyPr lIns="91440" tIns="45720" rIns="91440" bIns="45720"/>
          <a:lstStyle>
            <a:lvl1pPr marL="0" indent="0">
              <a:lnSpc>
                <a:spcPct val="100000"/>
              </a:lnSpc>
              <a:spcBef>
                <a:spcPts val="300"/>
              </a:spcBef>
              <a:spcAft>
                <a:spcPts val="300"/>
              </a:spcAft>
              <a:buFont typeface="Arial" panose="020B0604020202020204" pitchFamily="34" charset="0"/>
              <a:buNone/>
              <a:tabLst/>
              <a:defRPr sz="20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This optional text can be used to describe the section or set an agenda for content to come &gt;</a:t>
            </a:r>
          </a:p>
        </p:txBody>
      </p:sp>
      <p:sp>
        <p:nvSpPr>
          <p:cNvPr id="8" name="Text Placeholder 7">
            <a:extLst>
              <a:ext uri="{FF2B5EF4-FFF2-40B4-BE49-F238E27FC236}">
                <a16:creationId xmlns:a16="http://schemas.microsoft.com/office/drawing/2014/main" id="{F9CACC4B-615F-93EC-EE68-78E4A951354A}"/>
              </a:ext>
            </a:extLst>
          </p:cNvPr>
          <p:cNvSpPr>
            <a:spLocks noGrp="1"/>
          </p:cNvSpPr>
          <p:nvPr>
            <p:ph type="body" sz="quarter" idx="17" hasCustomPrompt="1"/>
          </p:nvPr>
        </p:nvSpPr>
        <p:spPr>
          <a:xfrm>
            <a:off x="829430" y="1625807"/>
            <a:ext cx="4094791" cy="604837"/>
          </a:xfrm>
          <a:prstGeom prst="rect">
            <a:avLst/>
          </a:prstGeom>
        </p:spPr>
        <p:txBody>
          <a:bodyPr/>
          <a:lstStyle>
            <a:lvl1pPr marL="0" indent="0">
              <a:buNone/>
              <a:defRPr sz="3600" b="1" i="0">
                <a:solidFill>
                  <a:schemeClr val="bg1"/>
                </a:solidFill>
                <a:latin typeface="UniversNext for MORNPC Cn" panose="020B0506030202020203" pitchFamily="34" charset="77"/>
              </a:defRPr>
            </a:lvl1pPr>
          </a:lstStyle>
          <a:p>
            <a:pPr lvl="0"/>
            <a:r>
              <a:rPr lang="en-US"/>
              <a:t>&lt; Section Name &gt;</a:t>
            </a:r>
          </a:p>
        </p:txBody>
      </p:sp>
      <p:pic>
        <p:nvPicPr>
          <p:cNvPr id="9" name="Picture Placeholder 11">
            <a:extLst>
              <a:ext uri="{FF2B5EF4-FFF2-40B4-BE49-F238E27FC236}">
                <a16:creationId xmlns:a16="http://schemas.microsoft.com/office/drawing/2014/main" id="{2F5B90C5-74B5-3727-D90D-2521D37DCD03}"/>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6186449" y="-1307316"/>
            <a:ext cx="3294898" cy="3290400"/>
          </a:xfrm>
          <a:custGeom>
            <a:avLst/>
            <a:gdLst>
              <a:gd name="connsiteX0" fmla="*/ 1647449 w 3294898"/>
              <a:gd name="connsiteY0" fmla="*/ 0 h 3290400"/>
              <a:gd name="connsiteX1" fmla="*/ 3294898 w 3294898"/>
              <a:gd name="connsiteY1" fmla="*/ 1645200 h 3290400"/>
              <a:gd name="connsiteX2" fmla="*/ 1647449 w 3294898"/>
              <a:gd name="connsiteY2" fmla="*/ 3290400 h 3290400"/>
              <a:gd name="connsiteX3" fmla="*/ 0 w 3294898"/>
              <a:gd name="connsiteY3" fmla="*/ 1645200 h 3290400"/>
              <a:gd name="connsiteX4" fmla="*/ 1647449 w 3294898"/>
              <a:gd name="connsiteY4" fmla="*/ 0 h 32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98" h="3290400">
                <a:moveTo>
                  <a:pt x="1647449" y="0"/>
                </a:moveTo>
                <a:cubicBezTo>
                  <a:pt x="2557310" y="0"/>
                  <a:pt x="3294898" y="736581"/>
                  <a:pt x="3294898" y="1645200"/>
                </a:cubicBezTo>
                <a:cubicBezTo>
                  <a:pt x="3294898" y="2553819"/>
                  <a:pt x="2557310" y="3290400"/>
                  <a:pt x="1647449" y="3290400"/>
                </a:cubicBezTo>
                <a:cubicBezTo>
                  <a:pt x="737588" y="3290400"/>
                  <a:pt x="0" y="2553819"/>
                  <a:pt x="0" y="1645200"/>
                </a:cubicBezTo>
                <a:cubicBezTo>
                  <a:pt x="0" y="736581"/>
                  <a:pt x="737588" y="0"/>
                  <a:pt x="1647449" y="0"/>
                </a:cubicBezTo>
                <a:close/>
              </a:path>
            </a:pathLst>
          </a:custGeom>
        </p:spPr>
      </p:pic>
      <p:pic>
        <p:nvPicPr>
          <p:cNvPr id="10" name="Picture Placeholder 7">
            <a:extLst>
              <a:ext uri="{FF2B5EF4-FFF2-40B4-BE49-F238E27FC236}">
                <a16:creationId xmlns:a16="http://schemas.microsoft.com/office/drawing/2014/main" id="{8F6645BA-4C7F-7691-C221-6A493AE9D0C0}"/>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8880450" y="618165"/>
            <a:ext cx="4472884" cy="4471416"/>
          </a:xfrm>
          <a:custGeom>
            <a:avLst/>
            <a:gdLst>
              <a:gd name="connsiteX0" fmla="*/ 2236442 w 4472884"/>
              <a:gd name="connsiteY0" fmla="*/ 0 h 4471416"/>
              <a:gd name="connsiteX1" fmla="*/ 4472884 w 4472884"/>
              <a:gd name="connsiteY1" fmla="*/ 2235708 h 4471416"/>
              <a:gd name="connsiteX2" fmla="*/ 2236442 w 4472884"/>
              <a:gd name="connsiteY2" fmla="*/ 4471416 h 4471416"/>
              <a:gd name="connsiteX3" fmla="*/ 0 w 4472884"/>
              <a:gd name="connsiteY3" fmla="*/ 2235708 h 4471416"/>
              <a:gd name="connsiteX4" fmla="*/ 2236442 w 4472884"/>
              <a:gd name="connsiteY4" fmla="*/ 0 h 447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2884" h="4471416">
                <a:moveTo>
                  <a:pt x="2236442" y="0"/>
                </a:moveTo>
                <a:cubicBezTo>
                  <a:pt x="3471595" y="0"/>
                  <a:pt x="4472884" y="1000961"/>
                  <a:pt x="4472884" y="2235708"/>
                </a:cubicBezTo>
                <a:cubicBezTo>
                  <a:pt x="4472884" y="3470455"/>
                  <a:pt x="3471595" y="4471416"/>
                  <a:pt x="2236442" y="4471416"/>
                </a:cubicBezTo>
                <a:cubicBezTo>
                  <a:pt x="1001289" y="4471416"/>
                  <a:pt x="0" y="3470455"/>
                  <a:pt x="0" y="2235708"/>
                </a:cubicBezTo>
                <a:cubicBezTo>
                  <a:pt x="0" y="1000961"/>
                  <a:pt x="1001289" y="0"/>
                  <a:pt x="2236442" y="0"/>
                </a:cubicBezTo>
                <a:close/>
              </a:path>
            </a:pathLst>
          </a:custGeom>
        </p:spPr>
      </p:pic>
      <p:pic>
        <p:nvPicPr>
          <p:cNvPr id="11" name="Picture Placeholder 9" descr="A picture containing indoor, floor, wall, person&#10;&#10;Description automatically generated">
            <a:extLst>
              <a:ext uri="{FF2B5EF4-FFF2-40B4-BE49-F238E27FC236}">
                <a16:creationId xmlns:a16="http://schemas.microsoft.com/office/drawing/2014/main" id="{DDD5A8B3-1117-A2D9-9345-BCA8F8B14157}"/>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6749759" y="4395684"/>
            <a:ext cx="3571230" cy="3571230"/>
          </a:xfrm>
          <a:custGeom>
            <a:avLst/>
            <a:gdLst>
              <a:gd name="connsiteX0" fmla="*/ 1785615 w 3571230"/>
              <a:gd name="connsiteY0" fmla="*/ 0 h 3571230"/>
              <a:gd name="connsiteX1" fmla="*/ 3571230 w 3571230"/>
              <a:gd name="connsiteY1" fmla="*/ 1785615 h 3571230"/>
              <a:gd name="connsiteX2" fmla="*/ 1785615 w 3571230"/>
              <a:gd name="connsiteY2" fmla="*/ 3571230 h 3571230"/>
              <a:gd name="connsiteX3" fmla="*/ 0 w 3571230"/>
              <a:gd name="connsiteY3" fmla="*/ 1785615 h 3571230"/>
              <a:gd name="connsiteX4" fmla="*/ 1785615 w 3571230"/>
              <a:gd name="connsiteY4" fmla="*/ 0 h 357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230" h="3571230">
                <a:moveTo>
                  <a:pt x="1785615" y="0"/>
                </a:moveTo>
                <a:cubicBezTo>
                  <a:pt x="2771783" y="0"/>
                  <a:pt x="3571230" y="799447"/>
                  <a:pt x="3571230" y="1785615"/>
                </a:cubicBezTo>
                <a:cubicBezTo>
                  <a:pt x="3571230" y="2771783"/>
                  <a:pt x="2771783" y="3571230"/>
                  <a:pt x="1785615" y="3571230"/>
                </a:cubicBezTo>
                <a:cubicBezTo>
                  <a:pt x="799447" y="3571230"/>
                  <a:pt x="0" y="2771783"/>
                  <a:pt x="0" y="1785615"/>
                </a:cubicBezTo>
                <a:cubicBezTo>
                  <a:pt x="0" y="799447"/>
                  <a:pt x="799447" y="0"/>
                  <a:pt x="1785615" y="0"/>
                </a:cubicBezTo>
                <a:close/>
              </a:path>
            </a:pathLst>
          </a:custGeom>
        </p:spPr>
      </p:pic>
    </p:spTree>
    <p:extLst>
      <p:ext uri="{BB962C8B-B14F-4D97-AF65-F5344CB8AC3E}">
        <p14:creationId xmlns:p14="http://schemas.microsoft.com/office/powerpoint/2010/main" val="411340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ircular Graphic">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081B7E4-E9F5-5546-9F38-4DD26F3F724E}"/>
              </a:ext>
            </a:extLst>
          </p:cNvPr>
          <p:cNvSpPr txBox="1">
            <a:spLocks/>
          </p:cNvSpPr>
          <p:nvPr userDrawn="1"/>
        </p:nvSpPr>
        <p:spPr>
          <a:xfrm>
            <a:off x="5008107" y="3007361"/>
            <a:ext cx="2188352" cy="797784"/>
          </a:xfrm>
          <a:prstGeom prst="rect">
            <a:avLst/>
          </a:prstGeom>
        </p:spPr>
        <p:txBody>
          <a:bodyPr lIns="0" tIns="45720" rIns="0" bIns="182880"/>
          <a:lstStyle>
            <a:lvl1pPr marL="0" indent="0" algn="l" defTabSz="548874" rtl="0" eaLnBrk="1" fontAlgn="base" hangingPunct="1">
              <a:lnSpc>
                <a:spcPct val="100000"/>
              </a:lnSpc>
              <a:spcBef>
                <a:spcPts val="0"/>
              </a:spcBef>
              <a:spcAft>
                <a:spcPts val="0"/>
              </a:spcAft>
              <a:buFont typeface="Arial" charset="0"/>
              <a:buNone/>
              <a:defRPr sz="2000" b="1"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marL="0" marR="0" lvl="0" indent="0" algn="ctr" defTabSz="548874" rtl="0" eaLnBrk="1" fontAlgn="base" latinLnBrk="0" hangingPunct="1">
              <a:lnSpc>
                <a:spcPct val="100000"/>
              </a:lnSpc>
              <a:spcBef>
                <a:spcPts val="0"/>
              </a:spcBef>
              <a:spcAft>
                <a:spcPts val="0"/>
              </a:spcAft>
              <a:buClrTx/>
              <a:buSzTx/>
              <a:buFont typeface="Arial" charset="0"/>
              <a:buNone/>
              <a:tabLst/>
              <a:defRPr/>
            </a:pPr>
            <a:r>
              <a:rPr kumimoji="0" lang="en-US" sz="2300" b="1" i="0" u="none" strike="noStrike" kern="1200" cap="none" spc="0" normalizeH="0" baseline="0" noProof="0">
                <a:ln>
                  <a:noFill/>
                </a:ln>
                <a:solidFill>
                  <a:srgbClr val="1E1E1E"/>
                </a:solidFill>
                <a:effectLst/>
                <a:uLnTx/>
                <a:uFillTx/>
                <a:latin typeface="UniversNext for MORNPC Cn" panose="020B0506030202020203" pitchFamily="34" charset="77"/>
                <a:ea typeface="ＭＳ Ｐゴシック" charset="0"/>
              </a:rPr>
              <a:t>&lt; Title of Graphic Goes Here &gt;</a:t>
            </a:r>
          </a:p>
        </p:txBody>
      </p:sp>
      <p:sp>
        <p:nvSpPr>
          <p:cNvPr id="8" name="Oval 7">
            <a:extLst>
              <a:ext uri="{FF2B5EF4-FFF2-40B4-BE49-F238E27FC236}">
                <a16:creationId xmlns:a16="http://schemas.microsoft.com/office/drawing/2014/main" id="{A2406DDE-4EFD-2546-BF35-8932DEB6D203}"/>
              </a:ext>
            </a:extLst>
          </p:cNvPr>
          <p:cNvSpPr/>
          <p:nvPr userDrawn="1"/>
        </p:nvSpPr>
        <p:spPr>
          <a:xfrm>
            <a:off x="4346605" y="1689641"/>
            <a:ext cx="3498790" cy="3498790"/>
          </a:xfrm>
          <a:prstGeom prst="ellipse">
            <a:avLst/>
          </a:prstGeom>
          <a:noFill/>
          <a:ln w="190500">
            <a:solidFill>
              <a:srgbClr val="E5E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E18C246-1957-E448-80C0-B22ADB5C5740}"/>
              </a:ext>
            </a:extLst>
          </p:cNvPr>
          <p:cNvSpPr/>
          <p:nvPr userDrawn="1"/>
        </p:nvSpPr>
        <p:spPr>
          <a:xfrm>
            <a:off x="7254491"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F2D689-C3BA-EF40-872A-FC803CB9519F}"/>
              </a:ext>
            </a:extLst>
          </p:cNvPr>
          <p:cNvSpPr/>
          <p:nvPr userDrawn="1"/>
        </p:nvSpPr>
        <p:spPr>
          <a:xfrm>
            <a:off x="7661522" y="400547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ECA672-094D-814F-A00C-8CA55B4E1A5A}"/>
              </a:ext>
            </a:extLst>
          </p:cNvPr>
          <p:cNvSpPr/>
          <p:nvPr userDrawn="1"/>
        </p:nvSpPr>
        <p:spPr>
          <a:xfrm>
            <a:off x="4392366" y="4000689"/>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CA64AB6-8BB6-F842-BC89-0CF4141618A0}"/>
              </a:ext>
            </a:extLst>
          </p:cNvPr>
          <p:cNvSpPr/>
          <p:nvPr userDrawn="1"/>
        </p:nvSpPr>
        <p:spPr>
          <a:xfrm>
            <a:off x="4787686" y="2132090"/>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56F5C5-13D0-1342-AC19-969BD3B02472}"/>
              </a:ext>
            </a:extLst>
          </p:cNvPr>
          <p:cNvSpPr/>
          <p:nvPr userDrawn="1"/>
        </p:nvSpPr>
        <p:spPr>
          <a:xfrm>
            <a:off x="6030434" y="5122865"/>
            <a:ext cx="131132" cy="131132"/>
          </a:xfrm>
          <a:prstGeom prst="ellipse">
            <a:avLst/>
          </a:prstGeom>
          <a:solidFill>
            <a:srgbClr val="0077CF"/>
          </a:solidFill>
          <a:ln w="50800">
            <a:solidFill>
              <a:srgbClr val="0077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4B512A36-A9B5-D343-95B5-F01B018EB2B0}"/>
              </a:ext>
            </a:extLst>
          </p:cNvPr>
          <p:cNvSpPr txBox="1">
            <a:spLocks/>
          </p:cNvSpPr>
          <p:nvPr userDrawn="1"/>
        </p:nvSpPr>
        <p:spPr>
          <a:xfrm>
            <a:off x="3113500"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16" name="Text Placeholder 4">
            <a:extLst>
              <a:ext uri="{FF2B5EF4-FFF2-40B4-BE49-F238E27FC236}">
                <a16:creationId xmlns:a16="http://schemas.microsoft.com/office/drawing/2014/main" id="{E43A432A-BDF7-AF4C-BB71-1C23DA1D1FA7}"/>
              </a:ext>
            </a:extLst>
          </p:cNvPr>
          <p:cNvSpPr txBox="1">
            <a:spLocks/>
          </p:cNvSpPr>
          <p:nvPr userDrawn="1"/>
        </p:nvSpPr>
        <p:spPr>
          <a:xfrm>
            <a:off x="3269469"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19" name="Text Placeholder 4">
            <a:extLst>
              <a:ext uri="{FF2B5EF4-FFF2-40B4-BE49-F238E27FC236}">
                <a16:creationId xmlns:a16="http://schemas.microsoft.com/office/drawing/2014/main" id="{3AE24DC9-464B-8843-AD0C-D850B78FD06F}"/>
              </a:ext>
            </a:extLst>
          </p:cNvPr>
          <p:cNvSpPr txBox="1">
            <a:spLocks/>
          </p:cNvSpPr>
          <p:nvPr userDrawn="1"/>
        </p:nvSpPr>
        <p:spPr>
          <a:xfrm>
            <a:off x="5671351" y="5451730"/>
            <a:ext cx="989093" cy="816021"/>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7" name="Text Placeholder 4">
            <a:extLst>
              <a:ext uri="{FF2B5EF4-FFF2-40B4-BE49-F238E27FC236}">
                <a16:creationId xmlns:a16="http://schemas.microsoft.com/office/drawing/2014/main" id="{6E1B290D-633E-6047-B2E7-B31D5F58D682}"/>
              </a:ext>
            </a:extLst>
          </p:cNvPr>
          <p:cNvSpPr txBox="1">
            <a:spLocks/>
          </p:cNvSpPr>
          <p:nvPr userDrawn="1"/>
        </p:nvSpPr>
        <p:spPr>
          <a:xfrm>
            <a:off x="8071556" y="2060018"/>
            <a:ext cx="850975" cy="705174"/>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sp>
        <p:nvSpPr>
          <p:cNvPr id="28" name="Text Placeholder 4">
            <a:extLst>
              <a:ext uri="{FF2B5EF4-FFF2-40B4-BE49-F238E27FC236}">
                <a16:creationId xmlns:a16="http://schemas.microsoft.com/office/drawing/2014/main" id="{3B22D66C-59D9-DC4A-B008-D9D6EEC56606}"/>
              </a:ext>
            </a:extLst>
          </p:cNvPr>
          <p:cNvSpPr txBox="1">
            <a:spLocks/>
          </p:cNvSpPr>
          <p:nvPr userDrawn="1"/>
        </p:nvSpPr>
        <p:spPr>
          <a:xfrm>
            <a:off x="8227525" y="3920641"/>
            <a:ext cx="850975" cy="890912"/>
          </a:xfrm>
          <a:prstGeom prst="rect">
            <a:avLst/>
          </a:prstGeom>
        </p:spPr>
        <p:txBody>
          <a:bodyPr lIns="0" tIns="45720" rIns="0" bIns="182880"/>
          <a:lstStyle>
            <a:lvl1pPr marL="0" indent="-177800" algn="l" defTabSz="548874" rtl="0" eaLnBrk="1" fontAlgn="base" hangingPunct="1">
              <a:lnSpc>
                <a:spcPct val="100000"/>
              </a:lnSpc>
              <a:spcBef>
                <a:spcPts val="300"/>
              </a:spcBef>
              <a:spcAft>
                <a:spcPts val="300"/>
              </a:spcAft>
              <a:buFont typeface="Arial" panose="020B0604020202020204" pitchFamily="34" charset="0"/>
              <a:buChar char="•"/>
              <a:tabLst/>
              <a:defRPr sz="2000" b="0" i="0" kern="1200" baseline="0">
                <a:solidFill>
                  <a:srgbClr val="2A2C2C"/>
                </a:solidFill>
                <a:latin typeface="UniversNext for MORNPC Cn" panose="020B0506030202020203" pitchFamily="34" charset="77"/>
                <a:ea typeface="ＭＳ Ｐゴシック" charset="0"/>
                <a:cs typeface="ＭＳ Ｐゴシック" charset="0"/>
              </a:defRPr>
            </a:lvl1pPr>
            <a:lvl2pPr marL="485827"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2pPr>
            <a:lvl3pPr marL="971655"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3pPr>
            <a:lvl4pPr marL="1457483"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4pPr>
            <a:lvl5pPr marL="1943309" indent="0" algn="l" defTabSz="548874" rtl="0" eaLnBrk="1" fontAlgn="base" hangingPunct="1">
              <a:lnSpc>
                <a:spcPts val="3500"/>
              </a:lnSpc>
              <a:spcBef>
                <a:spcPts val="0"/>
              </a:spcBef>
              <a:spcAft>
                <a:spcPts val="1200"/>
              </a:spcAft>
              <a:buFont typeface="Arial" charset="0"/>
              <a:buNone/>
              <a:defRPr sz="2900" kern="1200" baseline="0">
                <a:solidFill>
                  <a:schemeClr val="tx1"/>
                </a:solidFill>
                <a:latin typeface="+mn-lt"/>
                <a:ea typeface="ＭＳ Ｐゴシック" charset="0"/>
                <a:cs typeface="+mn-cs"/>
              </a:defRPr>
            </a:lvl5pPr>
            <a:lvl6pPr marL="3027193" indent="-275198" algn="l" defTabSz="550401" rtl="0" eaLnBrk="1" latinLnBrk="0" hangingPunct="1">
              <a:spcBef>
                <a:spcPct val="20000"/>
              </a:spcBef>
              <a:buFont typeface="Arial"/>
              <a:buChar char="•"/>
              <a:defRPr sz="2380" kern="1200">
                <a:solidFill>
                  <a:schemeClr val="tx1"/>
                </a:solidFill>
                <a:latin typeface="+mn-lt"/>
                <a:ea typeface="+mn-ea"/>
                <a:cs typeface="+mn-cs"/>
              </a:defRPr>
            </a:lvl6pPr>
            <a:lvl7pPr marL="3577591" indent="-275198" algn="l" defTabSz="550401" rtl="0" eaLnBrk="1" latinLnBrk="0" hangingPunct="1">
              <a:spcBef>
                <a:spcPct val="20000"/>
              </a:spcBef>
              <a:buFont typeface="Arial"/>
              <a:buChar char="•"/>
              <a:defRPr sz="2380" kern="1200">
                <a:solidFill>
                  <a:schemeClr val="tx1"/>
                </a:solidFill>
                <a:latin typeface="+mn-lt"/>
                <a:ea typeface="+mn-ea"/>
                <a:cs typeface="+mn-cs"/>
              </a:defRPr>
            </a:lvl7pPr>
            <a:lvl8pPr marL="4127992" indent="-275198" algn="l" defTabSz="550401" rtl="0" eaLnBrk="1" latinLnBrk="0" hangingPunct="1">
              <a:spcBef>
                <a:spcPct val="20000"/>
              </a:spcBef>
              <a:buFont typeface="Arial"/>
              <a:buChar char="•"/>
              <a:defRPr sz="2380" kern="1200">
                <a:solidFill>
                  <a:schemeClr val="tx1"/>
                </a:solidFill>
                <a:latin typeface="+mn-lt"/>
                <a:ea typeface="+mn-ea"/>
                <a:cs typeface="+mn-cs"/>
              </a:defRPr>
            </a:lvl8pPr>
            <a:lvl9pPr marL="4678390" indent="-275198" algn="l" defTabSz="550401" rtl="0" eaLnBrk="1" latinLnBrk="0" hangingPunct="1">
              <a:spcBef>
                <a:spcPct val="20000"/>
              </a:spcBef>
              <a:buFont typeface="Arial"/>
              <a:buChar char="•"/>
              <a:defRPr sz="2380" kern="1200">
                <a:solidFill>
                  <a:schemeClr val="tx1"/>
                </a:solidFill>
                <a:latin typeface="+mn-lt"/>
                <a:ea typeface="+mn-ea"/>
                <a:cs typeface="+mn-cs"/>
              </a:defRPr>
            </a:lvl9pPr>
          </a:lstStyle>
          <a:p>
            <a:pPr indent="0">
              <a:spcBef>
                <a:spcPts val="0"/>
              </a:spcBef>
              <a:spcAft>
                <a:spcPts val="0"/>
              </a:spcAft>
              <a:buNone/>
            </a:pPr>
            <a:r>
              <a:rPr lang="en-US">
                <a:solidFill>
                  <a:srgbClr val="1E1E1E"/>
                </a:solidFill>
              </a:rPr>
              <a:t>&lt; Topic &gt;</a:t>
            </a:r>
          </a:p>
        </p:txBody>
      </p:sp>
      <p:pic>
        <p:nvPicPr>
          <p:cNvPr id="2" name="Picture 1">
            <a:extLst>
              <a:ext uri="{FF2B5EF4-FFF2-40B4-BE49-F238E27FC236}">
                <a16:creationId xmlns:a16="http://schemas.microsoft.com/office/drawing/2014/main" id="{BDC98530-47AF-6EF7-5C46-85BE1FD8F30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52EC2740-F459-8293-2D74-EEDEDC5B3CAA}"/>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3771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_3 Topic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1590CDB-77DD-E845-B09B-042FFB2374AE}"/>
              </a:ext>
            </a:extLst>
          </p:cNvPr>
          <p:cNvGrpSpPr/>
          <p:nvPr userDrawn="1"/>
        </p:nvGrpSpPr>
        <p:grpSpPr>
          <a:xfrm>
            <a:off x="-114448" y="-5546374"/>
            <a:ext cx="12325344" cy="6858000"/>
            <a:chOff x="-69844" y="5232400"/>
            <a:chExt cx="12325344" cy="6858000"/>
          </a:xfrm>
        </p:grpSpPr>
        <p:pic>
          <p:nvPicPr>
            <p:cNvPr id="18" name="Picture 17">
              <a:extLst>
                <a:ext uri="{FF2B5EF4-FFF2-40B4-BE49-F238E27FC236}">
                  <a16:creationId xmlns:a16="http://schemas.microsoft.com/office/drawing/2014/main" id="{0FEEB221-B99E-1C4D-9BB7-0AD38524EB0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8147052" y="5232400"/>
              <a:ext cx="4108448" cy="6858000"/>
            </a:xfrm>
            <a:prstGeom prst="rect">
              <a:avLst/>
            </a:prstGeom>
          </p:spPr>
        </p:pic>
        <p:pic>
          <p:nvPicPr>
            <p:cNvPr id="19" name="Picture 18">
              <a:extLst>
                <a:ext uri="{FF2B5EF4-FFF2-40B4-BE49-F238E27FC236}">
                  <a16:creationId xmlns:a16="http://schemas.microsoft.com/office/drawing/2014/main" id="{C55DD72D-BD28-374B-A02A-67E7B9AE856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4038604" y="5232400"/>
              <a:ext cx="4108448" cy="6858000"/>
            </a:xfrm>
            <a:prstGeom prst="rect">
              <a:avLst/>
            </a:prstGeom>
          </p:spPr>
        </p:pic>
        <p:pic>
          <p:nvPicPr>
            <p:cNvPr id="20" name="Picture 19">
              <a:extLst>
                <a:ext uri="{FF2B5EF4-FFF2-40B4-BE49-F238E27FC236}">
                  <a16:creationId xmlns:a16="http://schemas.microsoft.com/office/drawing/2014/main" id="{0BAAD03A-1E65-274B-A896-4FEFD00F832B}"/>
                </a:ext>
              </a:extLst>
            </p:cNvPr>
            <p:cNvPicPr>
              <a:picLocks noChangeAspect="1"/>
            </p:cNvPicPr>
            <p:nvPr userDrawn="1"/>
          </p:nvPicPr>
          <p:blipFill rotWithShape="1">
            <a:blip r:embed="rId2" cstate="hqprint">
              <a:lum bright="-100000"/>
              <a:alphaModFix amt="5000"/>
              <a:extLst>
                <a:ext uri="{28A0092B-C50C-407E-A947-70E740481C1C}">
                  <a14:useLocalDpi xmlns:a14="http://schemas.microsoft.com/office/drawing/2010/main"/>
                </a:ext>
              </a:extLst>
            </a:blip>
            <a:srcRect r="48789"/>
            <a:stretch/>
          </p:blipFill>
          <p:spPr>
            <a:xfrm>
              <a:off x="-69844" y="5232400"/>
              <a:ext cx="4108448" cy="6858000"/>
            </a:xfrm>
            <a:prstGeom prst="rect">
              <a:avLst/>
            </a:prstGeom>
          </p:spPr>
        </p:pic>
      </p:grpSp>
      <p:sp>
        <p:nvSpPr>
          <p:cNvPr id="14" name="Title 9">
            <a:extLst>
              <a:ext uri="{FF2B5EF4-FFF2-40B4-BE49-F238E27FC236}">
                <a16:creationId xmlns:a16="http://schemas.microsoft.com/office/drawing/2014/main" id="{8C3F99FF-0E40-3543-853D-5EC87BA20E5A}"/>
              </a:ext>
            </a:extLst>
          </p:cNvPr>
          <p:cNvSpPr>
            <a:spLocks noGrp="1"/>
          </p:cNvSpPr>
          <p:nvPr>
            <p:ph type="title" hasCustomPrompt="1"/>
          </p:nvPr>
        </p:nvSpPr>
        <p:spPr>
          <a:xfrm>
            <a:off x="761999" y="2906605"/>
            <a:ext cx="2715783" cy="1044793"/>
          </a:xfrm>
          <a:prstGeom prst="rect">
            <a:avLst/>
          </a:prstGeom>
        </p:spPr>
        <p:txBody>
          <a:bodyPr lIns="0" rIns="0"/>
          <a:lstStyle>
            <a:lvl1pPr>
              <a:defRPr b="1" i="0">
                <a:solidFill>
                  <a:srgbClr val="2A2C2C"/>
                </a:solidFill>
                <a:latin typeface="UniversNext for MORNPC Cn" panose="020B0506030202020203" pitchFamily="34" charset="77"/>
              </a:defRPr>
            </a:lvl1pPr>
          </a:lstStyle>
          <a:p>
            <a:r>
              <a:rPr lang="en-US"/>
              <a:t>&lt; Agenda &gt;</a:t>
            </a:r>
          </a:p>
        </p:txBody>
      </p:sp>
      <p:pic>
        <p:nvPicPr>
          <p:cNvPr id="15" name="Picture 14" descr="A picture containing drawing, plate&#10;&#10;Description automatically generated">
            <a:extLst>
              <a:ext uri="{FF2B5EF4-FFF2-40B4-BE49-F238E27FC236}">
                <a16:creationId xmlns:a16="http://schemas.microsoft.com/office/drawing/2014/main" id="{761F6554-1EE9-3149-8588-555E4CF18E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2690" y="6464370"/>
            <a:ext cx="838912" cy="176958"/>
          </a:xfrm>
          <a:prstGeom prst="rect">
            <a:avLst/>
          </a:prstGeom>
        </p:spPr>
      </p:pic>
      <p:sp>
        <p:nvSpPr>
          <p:cNvPr id="5" name="Text Placeholder 4">
            <a:extLst>
              <a:ext uri="{FF2B5EF4-FFF2-40B4-BE49-F238E27FC236}">
                <a16:creationId xmlns:a16="http://schemas.microsoft.com/office/drawing/2014/main" id="{AC4A26F2-15F5-1247-B471-0FB565794863}"/>
              </a:ext>
            </a:extLst>
          </p:cNvPr>
          <p:cNvSpPr>
            <a:spLocks noGrp="1"/>
          </p:cNvSpPr>
          <p:nvPr>
            <p:ph type="body" sz="quarter" idx="28" hasCustomPrompt="1"/>
          </p:nvPr>
        </p:nvSpPr>
        <p:spPr>
          <a:xfrm>
            <a:off x="761999"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7" name="Text Placeholder 4">
            <a:extLst>
              <a:ext uri="{FF2B5EF4-FFF2-40B4-BE49-F238E27FC236}">
                <a16:creationId xmlns:a16="http://schemas.microsoft.com/office/drawing/2014/main" id="{B55307A2-251D-944D-913D-311B0A946731}"/>
              </a:ext>
            </a:extLst>
          </p:cNvPr>
          <p:cNvSpPr>
            <a:spLocks noGrp="1"/>
          </p:cNvSpPr>
          <p:nvPr>
            <p:ph type="body" sz="quarter" idx="16" hasCustomPrompt="1"/>
          </p:nvPr>
        </p:nvSpPr>
        <p:spPr>
          <a:xfrm>
            <a:off x="761999"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8" name="Text Placeholder 4">
            <a:extLst>
              <a:ext uri="{FF2B5EF4-FFF2-40B4-BE49-F238E27FC236}">
                <a16:creationId xmlns:a16="http://schemas.microsoft.com/office/drawing/2014/main" id="{35DA4713-655E-144D-B708-2212FCC932C3}"/>
              </a:ext>
            </a:extLst>
          </p:cNvPr>
          <p:cNvSpPr>
            <a:spLocks noGrp="1"/>
          </p:cNvSpPr>
          <p:nvPr>
            <p:ph type="body" sz="quarter" idx="30" hasCustomPrompt="1"/>
          </p:nvPr>
        </p:nvSpPr>
        <p:spPr>
          <a:xfrm>
            <a:off x="3621627"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0" name="Text Placeholder 4">
            <a:extLst>
              <a:ext uri="{FF2B5EF4-FFF2-40B4-BE49-F238E27FC236}">
                <a16:creationId xmlns:a16="http://schemas.microsoft.com/office/drawing/2014/main" id="{B6A1BA1E-22A7-F741-8879-23CCD953D31B}"/>
              </a:ext>
            </a:extLst>
          </p:cNvPr>
          <p:cNvSpPr>
            <a:spLocks noGrp="1"/>
          </p:cNvSpPr>
          <p:nvPr>
            <p:ph type="body" sz="quarter" idx="32" hasCustomPrompt="1"/>
          </p:nvPr>
        </p:nvSpPr>
        <p:spPr>
          <a:xfrm>
            <a:off x="3621627"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1" name="Text Placeholder 4">
            <a:extLst>
              <a:ext uri="{FF2B5EF4-FFF2-40B4-BE49-F238E27FC236}">
                <a16:creationId xmlns:a16="http://schemas.microsoft.com/office/drawing/2014/main" id="{56920F1B-28C4-1347-81E2-8C0A5FCC7D26}"/>
              </a:ext>
            </a:extLst>
          </p:cNvPr>
          <p:cNvSpPr>
            <a:spLocks noGrp="1"/>
          </p:cNvSpPr>
          <p:nvPr>
            <p:ph type="body" sz="quarter" idx="33" hasCustomPrompt="1"/>
          </p:nvPr>
        </p:nvSpPr>
        <p:spPr>
          <a:xfrm>
            <a:off x="6481254" y="4314469"/>
            <a:ext cx="2516726" cy="572527"/>
          </a:xfrm>
          <a:prstGeom prst="rect">
            <a:avLst/>
          </a:prstGeom>
        </p:spPr>
        <p:txBody>
          <a:bodyPr lIns="0" tIns="45720" rIns="0" bIns="182880"/>
          <a:lstStyle>
            <a:lvl1pPr marL="0" indent="0">
              <a:lnSpc>
                <a:spcPct val="100000"/>
              </a:lnSpc>
              <a:spcBef>
                <a:spcPts val="0"/>
              </a:spcBef>
              <a:spcAft>
                <a:spcPts val="0"/>
              </a:spcAft>
              <a:buNone/>
              <a:defRPr sz="1600" b="1"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&lt; Sub-header can extend to a second line &gt;</a:t>
            </a:r>
          </a:p>
        </p:txBody>
      </p:sp>
      <p:sp>
        <p:nvSpPr>
          <p:cNvPr id="13" name="Text Placeholder 4">
            <a:extLst>
              <a:ext uri="{FF2B5EF4-FFF2-40B4-BE49-F238E27FC236}">
                <a16:creationId xmlns:a16="http://schemas.microsoft.com/office/drawing/2014/main" id="{5A3F868C-F9C6-3942-BCCB-E09688AAADCB}"/>
              </a:ext>
            </a:extLst>
          </p:cNvPr>
          <p:cNvSpPr>
            <a:spLocks noGrp="1"/>
          </p:cNvSpPr>
          <p:nvPr>
            <p:ph type="body" sz="quarter" idx="35" hasCustomPrompt="1"/>
          </p:nvPr>
        </p:nvSpPr>
        <p:spPr>
          <a:xfrm>
            <a:off x="6481254" y="4893344"/>
            <a:ext cx="2516726" cy="874586"/>
          </a:xfrm>
          <a:prstGeom prst="rect">
            <a:avLst/>
          </a:prstGeom>
        </p:spPr>
        <p:txBody>
          <a:bodyPr lIns="0" tIns="45720" rIns="0" bIns="182880"/>
          <a:lstStyle>
            <a:lvl1pPr marL="173684" indent="-177747">
              <a:lnSpc>
                <a:spcPct val="100000"/>
              </a:lnSpc>
              <a:spcBef>
                <a:spcPts val="300"/>
              </a:spcBef>
              <a:spcAft>
                <a:spcPts val="300"/>
              </a:spcAft>
              <a:buFont typeface="Arial" panose="020B0604020202020204" pitchFamily="34" charset="0"/>
              <a:buChar char="•"/>
              <a:tabLst/>
              <a:defRPr sz="1200" b="0" i="0" baseline="0">
                <a:solidFill>
                  <a:srgbClr val="2A2C2C"/>
                </a:solidFill>
                <a:latin typeface="UniversNext for MORNPC Cn" panose="020B0506030202020203" pitchFamily="34" charset="77"/>
              </a:defRPr>
            </a:lvl1pPr>
            <a:lvl2pPr marL="485681" indent="0">
              <a:lnSpc>
                <a:spcPts val="3499"/>
              </a:lnSpc>
              <a:spcBef>
                <a:spcPts val="0"/>
              </a:spcBef>
              <a:spcAft>
                <a:spcPts val="1200"/>
              </a:spcAft>
              <a:buNone/>
              <a:defRPr sz="2899" baseline="0"/>
            </a:lvl2pPr>
            <a:lvl3pPr marL="971364" indent="0">
              <a:lnSpc>
                <a:spcPts val="3499"/>
              </a:lnSpc>
              <a:spcBef>
                <a:spcPts val="0"/>
              </a:spcBef>
              <a:spcAft>
                <a:spcPts val="1200"/>
              </a:spcAft>
              <a:buNone/>
              <a:defRPr sz="2899" baseline="0"/>
            </a:lvl3pPr>
            <a:lvl4pPr marL="1457046" indent="0">
              <a:lnSpc>
                <a:spcPts val="3499"/>
              </a:lnSpc>
              <a:spcBef>
                <a:spcPts val="0"/>
              </a:spcBef>
              <a:spcAft>
                <a:spcPts val="1200"/>
              </a:spcAft>
              <a:buNone/>
              <a:defRPr sz="2899" baseline="0"/>
            </a:lvl4pPr>
            <a:lvl5pPr marL="1942726" indent="0">
              <a:lnSpc>
                <a:spcPts val="3499"/>
              </a:lnSpc>
              <a:spcBef>
                <a:spcPts val="0"/>
              </a:spcBef>
              <a:spcAft>
                <a:spcPts val="1200"/>
              </a:spcAft>
              <a:buNone/>
              <a:defRPr sz="2899" baseline="0"/>
            </a:lvl5pPr>
          </a:lstStyle>
          <a:p>
            <a:pPr lvl="0"/>
            <a:r>
              <a:rPr lang="en-US"/>
              <a:t>Bullet point 1</a:t>
            </a:r>
          </a:p>
          <a:p>
            <a:pPr lvl="0"/>
            <a:r>
              <a:rPr lang="en-US"/>
              <a:t>Bullet point 2</a:t>
            </a:r>
          </a:p>
          <a:p>
            <a:pPr lvl="0"/>
            <a:r>
              <a:rPr lang="en-US"/>
              <a:t>Bullet point 3</a:t>
            </a:r>
          </a:p>
        </p:txBody>
      </p:sp>
      <p:sp>
        <p:nvSpPr>
          <p:cNvPr id="17" name="TextBox 16">
            <a:extLst>
              <a:ext uri="{FF2B5EF4-FFF2-40B4-BE49-F238E27FC236}">
                <a16:creationId xmlns:a16="http://schemas.microsoft.com/office/drawing/2014/main" id="{0AB4EF51-388F-474B-A9CD-BB28D1E76595}"/>
              </a:ext>
            </a:extLst>
          </p:cNvPr>
          <p:cNvSpPr txBox="1"/>
          <p:nvPr userDrawn="1"/>
        </p:nvSpPr>
        <p:spPr>
          <a:xfrm>
            <a:off x="11556044" y="254975"/>
            <a:ext cx="322524" cy="461665"/>
          </a:xfrm>
          <a:prstGeom prst="rect">
            <a:avLst/>
          </a:prstGeom>
          <a:noFill/>
        </p:spPr>
        <p:txBody>
          <a:bodyPr wrap="square" rtlCol="0">
            <a:spAutoFit/>
          </a:bodyPr>
          <a:lstStyle/>
          <a:p>
            <a:fld id="{66AD42D7-D37A-5048-9227-4E3D0D397551}" type="slidenum">
              <a:rPr lang="en-US" sz="1200" b="0" i="0" smtClean="0">
                <a:solidFill>
                  <a:srgbClr val="333333"/>
                </a:solidFill>
                <a:latin typeface="UniversNext for MORNPC Cn" panose="020B0506030202020203" pitchFamily="34" charset="77"/>
              </a:rPr>
              <a:t>‹#›</a:t>
            </a:fld>
            <a:endParaRPr lang="en-US" sz="1200" b="0" i="0">
              <a:solidFill>
                <a:srgbClr val="333333"/>
              </a:solidFill>
              <a:latin typeface="UniversNext for MORNPC Cn" panose="020B0506030202020203" pitchFamily="34" charset="77"/>
            </a:endParaRPr>
          </a:p>
        </p:txBody>
      </p:sp>
      <p:pic>
        <p:nvPicPr>
          <p:cNvPr id="12" name="Picture 11" descr="A picture containing indoor&#10;&#10;Description automatically generated">
            <a:extLst>
              <a:ext uri="{FF2B5EF4-FFF2-40B4-BE49-F238E27FC236}">
                <a16:creationId xmlns:a16="http://schemas.microsoft.com/office/drawing/2014/main" id="{358510F4-AFFA-C943-9C3D-218B8EE7913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34684" y="-2002745"/>
            <a:ext cx="5595319" cy="5589404"/>
          </a:xfrm>
          <a:prstGeom prst="ellipse">
            <a:avLst/>
          </a:prstGeom>
        </p:spPr>
      </p:pic>
    </p:spTree>
    <p:extLst>
      <p:ext uri="{BB962C8B-B14F-4D97-AF65-F5344CB8AC3E}">
        <p14:creationId xmlns:p14="http://schemas.microsoft.com/office/powerpoint/2010/main" val="18707531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amp;A_Light">
    <p:spTree>
      <p:nvGrpSpPr>
        <p:cNvPr id="1" name=""/>
        <p:cNvGrpSpPr/>
        <p:nvPr/>
      </p:nvGrpSpPr>
      <p:grpSpPr>
        <a:xfrm>
          <a:off x="0" y="0"/>
          <a:ext cx="0" cy="0"/>
          <a:chOff x="0" y="0"/>
          <a:chExt cx="0" cy="0"/>
        </a:xfrm>
      </p:grpSpPr>
      <p:sp>
        <p:nvSpPr>
          <p:cNvPr id="39" name="Text Placeholder 2">
            <a:extLst>
              <a:ext uri="{FF2B5EF4-FFF2-40B4-BE49-F238E27FC236}">
                <a16:creationId xmlns:a16="http://schemas.microsoft.com/office/drawing/2014/main" id="{67D960C2-9540-E841-A19E-8BEC97AD9B43}"/>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a:solidFill>
                  <a:srgbClr val="1E1E1E"/>
                </a:solidFill>
                <a:latin typeface="UniversNext for MORNPC Cn" panose="020B0506030202020203" pitchFamily="34" charset="77"/>
                <a:ea typeface="ＭＳ Ｐゴシック"/>
              </a:rPr>
              <a:t>Q &amp; A</a:t>
            </a:r>
            <a:endParaRPr lang="en-US" sz="3200" b="1" i="0">
              <a:solidFill>
                <a:srgbClr val="1E1E1E"/>
              </a:solidFill>
              <a:latin typeface="UniversNext for MORNPC Cn" panose="020B0506030202020203" pitchFamily="34" charset="77"/>
            </a:endParaRPr>
          </a:p>
        </p:txBody>
      </p:sp>
      <p:pic>
        <p:nvPicPr>
          <p:cNvPr id="40" name="Picture 39">
            <a:extLst>
              <a:ext uri="{FF2B5EF4-FFF2-40B4-BE49-F238E27FC236}">
                <a16:creationId xmlns:a16="http://schemas.microsoft.com/office/drawing/2014/main" id="{C241DCA5-19CF-F940-B775-7B4A0EF9AEFF}"/>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19988165-177D-0EE9-FD9D-500C8426EF8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A7BD69BC-146D-B9C1-B85C-08DB9EB0C0A0}"/>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Tree>
    <p:extLst>
      <p:ext uri="{BB962C8B-B14F-4D97-AF65-F5344CB8AC3E}">
        <p14:creationId xmlns:p14="http://schemas.microsoft.com/office/powerpoint/2010/main" val="33943267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amp;A_Dark">
    <p:bg>
      <p:bgPr>
        <a:solidFill>
          <a:srgbClr val="333333"/>
        </a:solidFill>
        <a:effectLst/>
      </p:bgPr>
    </p:bg>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59627120-0D99-F446-9169-6CD22243709D}"/>
              </a:ext>
            </a:extLst>
          </p:cNvPr>
          <p:cNvSpPr txBox="1">
            <a:spLocks/>
          </p:cNvSpPr>
          <p:nvPr userDrawn="1"/>
        </p:nvSpPr>
        <p:spPr>
          <a:xfrm>
            <a:off x="4382207" y="5466983"/>
            <a:ext cx="3424409" cy="1080902"/>
          </a:xfrm>
          <a:prstGeom prst="rect">
            <a:avLst/>
          </a:prstGeom>
        </p:spPr>
        <p:txBody>
          <a:bodyPr vert="horz" lIns="0" tIns="0" rIns="0" bIns="182880" anchor="t"/>
          <a:lstStyle>
            <a:lvl1pPr marL="0" indent="0" algn="l" defTabSz="484315" rtl="0" eaLnBrk="1" fontAlgn="base" hangingPunct="1">
              <a:lnSpc>
                <a:spcPts val="5200"/>
              </a:lnSpc>
              <a:spcBef>
                <a:spcPts val="0"/>
              </a:spcBef>
              <a:spcAft>
                <a:spcPct val="0"/>
              </a:spcAft>
              <a:buFont typeface="Arial" charset="0"/>
              <a:buNone/>
              <a:defRPr sz="4600" kern="1200" baseline="0">
                <a:solidFill>
                  <a:schemeClr val="tx1">
                    <a:lumMod val="50000"/>
                  </a:schemeClr>
                </a:solidFill>
                <a:latin typeface="+mn-lt"/>
                <a:ea typeface="ＭＳ Ｐゴシック" charset="0"/>
                <a:cs typeface="ＭＳ Ｐゴシック" charset="0"/>
              </a:defRPr>
            </a:lvl1pPr>
            <a:lvl2pPr marL="485827"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2pPr>
            <a:lvl3pPr marL="971655"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3pPr>
            <a:lvl4pPr marL="1457483"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4pPr>
            <a:lvl5pPr marL="1943309" indent="0" algn="l" defTabSz="484315" rtl="0" eaLnBrk="1" fontAlgn="base" hangingPunct="1">
              <a:lnSpc>
                <a:spcPts val="5200"/>
              </a:lnSpc>
              <a:spcBef>
                <a:spcPct val="20000"/>
              </a:spcBef>
              <a:spcAft>
                <a:spcPct val="0"/>
              </a:spcAft>
              <a:buFont typeface="Arial" charset="0"/>
              <a:buNone/>
              <a:defRPr sz="4600" kern="1200">
                <a:solidFill>
                  <a:schemeClr val="bg1"/>
                </a:solidFill>
                <a:latin typeface="+mn-lt"/>
                <a:ea typeface="ＭＳ Ｐゴシック" charset="0"/>
                <a:cs typeface="+mn-cs"/>
              </a:defRPr>
            </a:lvl5pPr>
            <a:lvl6pPr marL="2671131" indent="-242829" algn="l" defTabSz="485662" rtl="0" eaLnBrk="1" latinLnBrk="0" hangingPunct="1">
              <a:spcBef>
                <a:spcPct val="20000"/>
              </a:spcBef>
              <a:buFont typeface="Arial"/>
              <a:buChar char="•"/>
              <a:defRPr sz="2100" kern="1200">
                <a:solidFill>
                  <a:schemeClr val="tx1"/>
                </a:solidFill>
                <a:latin typeface="+mn-lt"/>
                <a:ea typeface="+mn-ea"/>
                <a:cs typeface="+mn-cs"/>
              </a:defRPr>
            </a:lvl6pPr>
            <a:lvl7pPr marL="3156791" indent="-242829" algn="l" defTabSz="485662" rtl="0" eaLnBrk="1" latinLnBrk="0" hangingPunct="1">
              <a:spcBef>
                <a:spcPct val="20000"/>
              </a:spcBef>
              <a:buFont typeface="Arial"/>
              <a:buChar char="•"/>
              <a:defRPr sz="2100" kern="1200">
                <a:solidFill>
                  <a:schemeClr val="tx1"/>
                </a:solidFill>
                <a:latin typeface="+mn-lt"/>
                <a:ea typeface="+mn-ea"/>
                <a:cs typeface="+mn-cs"/>
              </a:defRPr>
            </a:lvl7pPr>
            <a:lvl8pPr marL="3642453" indent="-242829" algn="l" defTabSz="485662" rtl="0" eaLnBrk="1" latinLnBrk="0" hangingPunct="1">
              <a:spcBef>
                <a:spcPct val="20000"/>
              </a:spcBef>
              <a:buFont typeface="Arial"/>
              <a:buChar char="•"/>
              <a:defRPr sz="2100" kern="1200">
                <a:solidFill>
                  <a:schemeClr val="tx1"/>
                </a:solidFill>
                <a:latin typeface="+mn-lt"/>
                <a:ea typeface="+mn-ea"/>
                <a:cs typeface="+mn-cs"/>
              </a:defRPr>
            </a:lvl8pPr>
            <a:lvl9pPr marL="4128113" indent="-242829" algn="l" defTabSz="485662" rtl="0" eaLnBrk="1" latinLnBrk="0" hangingPunct="1">
              <a:spcBef>
                <a:spcPct val="20000"/>
              </a:spcBef>
              <a:buFont typeface="Arial"/>
              <a:buChar char="•"/>
              <a:defRPr sz="2100" kern="1200">
                <a:solidFill>
                  <a:schemeClr val="tx1"/>
                </a:solidFill>
                <a:latin typeface="+mn-lt"/>
                <a:ea typeface="+mn-ea"/>
                <a:cs typeface="+mn-cs"/>
              </a:defRPr>
            </a:lvl9pPr>
          </a:lstStyle>
          <a:p>
            <a:pPr algn="ctr">
              <a:lnSpc>
                <a:spcPct val="100000"/>
              </a:lnSpc>
            </a:pPr>
            <a:r>
              <a:rPr lang="en-US" sz="3200" b="1" i="0">
                <a:solidFill>
                  <a:schemeClr val="bg1"/>
                </a:solidFill>
                <a:latin typeface="UniversNext for MORNPC Cn" panose="020B0506030202020203" pitchFamily="34" charset="77"/>
                <a:ea typeface="ＭＳ Ｐゴシック"/>
              </a:rPr>
              <a:t>Q &amp; A</a:t>
            </a:r>
            <a:endParaRPr lang="en-US" sz="3200" b="1" i="0">
              <a:solidFill>
                <a:schemeClr val="bg1"/>
              </a:solidFill>
              <a:latin typeface="UniversNext for MORNPC Cn" panose="020B0506030202020203" pitchFamily="34" charset="77"/>
            </a:endParaRPr>
          </a:p>
        </p:txBody>
      </p:sp>
      <p:pic>
        <p:nvPicPr>
          <p:cNvPr id="18" name="Picture 17">
            <a:extLst>
              <a:ext uri="{FF2B5EF4-FFF2-40B4-BE49-F238E27FC236}">
                <a16:creationId xmlns:a16="http://schemas.microsoft.com/office/drawing/2014/main" id="{FF21BD76-A039-BD4C-AEED-E8A5C3CD689E}"/>
              </a:ext>
            </a:extLst>
          </p:cNvPr>
          <p:cNvPicPr>
            <a:picLocks noChangeAspect="1"/>
          </p:cNvPicPr>
          <p:nvPr userDrawn="1"/>
        </p:nvPicPr>
        <p:blipFill>
          <a:blip r:embed="rId2"/>
          <a:stretch>
            <a:fillRect/>
          </a:stretch>
        </p:blipFill>
        <p:spPr>
          <a:xfrm>
            <a:off x="2955270" y="-1371277"/>
            <a:ext cx="6278282" cy="6123263"/>
          </a:xfrm>
          <a:prstGeom prst="rect">
            <a:avLst/>
          </a:prstGeom>
        </p:spPr>
      </p:pic>
      <p:pic>
        <p:nvPicPr>
          <p:cNvPr id="2" name="Picture 1">
            <a:extLst>
              <a:ext uri="{FF2B5EF4-FFF2-40B4-BE49-F238E27FC236}">
                <a16:creationId xmlns:a16="http://schemas.microsoft.com/office/drawing/2014/main" id="{9E62C61F-4C6F-5304-4142-457FE5F479C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3D3A8497-0F0B-9D34-FE1A-14D5BCC2E2DB}"/>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chemeClr val="bg1"/>
                </a:solidFill>
                <a:latin typeface="UniversNext for MORNPC Cn" panose="020B0506030202020203" pitchFamily="34" charset="77"/>
              </a:rPr>
              <a:pPr algn="r"/>
              <a:t>‹#›</a:t>
            </a:fld>
            <a:endParaRPr lang="en-US" sz="1200" b="0" i="0">
              <a:solidFill>
                <a:schemeClr val="bg1"/>
              </a:solidFill>
              <a:latin typeface="UniversNext for MORNPC Cn" panose="020B0506030202020203" pitchFamily="34" charset="77"/>
            </a:endParaRPr>
          </a:p>
        </p:txBody>
      </p:sp>
    </p:spTree>
    <p:extLst>
      <p:ext uri="{BB962C8B-B14F-4D97-AF65-F5344CB8AC3E}">
        <p14:creationId xmlns:p14="http://schemas.microsoft.com/office/powerpoint/2010/main" val="742502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of Presentation_V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4D09C-5026-4F7D-FB8E-C6D2D0E10B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9921" y="1591720"/>
            <a:ext cx="7631159" cy="3378377"/>
          </a:xfrm>
          <a:prstGeom prst="rect">
            <a:avLst/>
          </a:prstGeom>
        </p:spPr>
      </p:pic>
      <p:pic>
        <p:nvPicPr>
          <p:cNvPr id="3" name="Picture 1">
            <a:extLst>
              <a:ext uri="{FF2B5EF4-FFF2-40B4-BE49-F238E27FC236}">
                <a16:creationId xmlns:a16="http://schemas.microsoft.com/office/drawing/2014/main" id="{4337232A-70EE-CA44-E1A8-701CA8809BF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72988" y="1647002"/>
            <a:ext cx="3135209" cy="720514"/>
          </a:xfrm>
          <a:prstGeom prst="rect">
            <a:avLst/>
          </a:prstGeom>
        </p:spPr>
      </p:pic>
    </p:spTree>
    <p:extLst>
      <p:ext uri="{BB962C8B-B14F-4D97-AF65-F5344CB8AC3E}">
        <p14:creationId xmlns:p14="http://schemas.microsoft.com/office/powerpoint/2010/main" val="11652834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nd of Presentation_V2">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0CBBC613-4C34-F347-A1DA-AD4CE3ADFD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pic>
      <p:pic>
        <p:nvPicPr>
          <p:cNvPr id="7" name="Picture 6" descr="A picture containing indoor&#10;&#10;Description automatically generated">
            <a:extLst>
              <a:ext uri="{FF2B5EF4-FFF2-40B4-BE49-F238E27FC236}">
                <a16:creationId xmlns:a16="http://schemas.microsoft.com/office/drawing/2014/main" id="{6A12EFA6-8ABE-9045-B6AE-C460C4D8E5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43558" y="3503950"/>
            <a:ext cx="3818002" cy="3813967"/>
          </a:xfrm>
          <a:prstGeom prst="ellipse">
            <a:avLst/>
          </a:prstGeom>
        </p:spPr>
      </p:pic>
      <p:pic>
        <p:nvPicPr>
          <p:cNvPr id="2" name="Picture 1">
            <a:extLst>
              <a:ext uri="{FF2B5EF4-FFF2-40B4-BE49-F238E27FC236}">
                <a16:creationId xmlns:a16="http://schemas.microsoft.com/office/drawing/2014/main" id="{1EC00D55-A5FD-DDE6-0E35-C8A34D28A555}"/>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25474960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nd of Presentation_V2_Empt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BD92D6-F58A-2B43-91A3-1481224C04B1}"/>
              </a:ext>
            </a:extLst>
          </p:cNvPr>
          <p:cNvSpPr>
            <a:spLocks noGrp="1"/>
          </p:cNvSpPr>
          <p:nvPr>
            <p:ph type="pic" sz="quarter" idx="10"/>
          </p:nvPr>
        </p:nvSpPr>
        <p:spPr>
          <a:xfrm>
            <a:off x="3298339" y="-699827"/>
            <a:ext cx="5595320" cy="5589404"/>
          </a:xfrm>
          <a:custGeom>
            <a:avLst/>
            <a:gdLst>
              <a:gd name="connsiteX0" fmla="*/ 2797659 w 5595320"/>
              <a:gd name="connsiteY0" fmla="*/ 1232409 h 5589404"/>
              <a:gd name="connsiteX1" fmla="*/ 1235366 w 5595320"/>
              <a:gd name="connsiteY1" fmla="*/ 2794702 h 5589404"/>
              <a:gd name="connsiteX2" fmla="*/ 2797659 w 5595320"/>
              <a:gd name="connsiteY2" fmla="*/ 4356995 h 5589404"/>
              <a:gd name="connsiteX3" fmla="*/ 4359952 w 5595320"/>
              <a:gd name="connsiteY3" fmla="*/ 2794702 h 5589404"/>
              <a:gd name="connsiteX4" fmla="*/ 2797659 w 5595320"/>
              <a:gd name="connsiteY4" fmla="*/ 1232409 h 5589404"/>
              <a:gd name="connsiteX5" fmla="*/ 2797660 w 5595320"/>
              <a:gd name="connsiteY5" fmla="*/ 0 h 5589404"/>
              <a:gd name="connsiteX6" fmla="*/ 5595320 w 5595320"/>
              <a:gd name="connsiteY6" fmla="*/ 2794702 h 5589404"/>
              <a:gd name="connsiteX7" fmla="*/ 2797660 w 5595320"/>
              <a:gd name="connsiteY7" fmla="*/ 5589404 h 5589404"/>
              <a:gd name="connsiteX8" fmla="*/ 0 w 5595320"/>
              <a:gd name="connsiteY8" fmla="*/ 2794702 h 5589404"/>
              <a:gd name="connsiteX9" fmla="*/ 2797660 w 5595320"/>
              <a:gd name="connsiteY9" fmla="*/ 0 h 55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320" h="5589404">
                <a:moveTo>
                  <a:pt x="2797659" y="1232409"/>
                </a:moveTo>
                <a:cubicBezTo>
                  <a:pt x="1934828" y="1232409"/>
                  <a:pt x="1235366" y="1931871"/>
                  <a:pt x="1235366" y="2794702"/>
                </a:cubicBezTo>
                <a:cubicBezTo>
                  <a:pt x="1235366" y="3657533"/>
                  <a:pt x="1934828" y="4356995"/>
                  <a:pt x="2797659" y="4356995"/>
                </a:cubicBezTo>
                <a:cubicBezTo>
                  <a:pt x="3660490" y="4356995"/>
                  <a:pt x="4359952" y="3657533"/>
                  <a:pt x="4359952" y="2794702"/>
                </a:cubicBezTo>
                <a:cubicBezTo>
                  <a:pt x="4359952" y="1931871"/>
                  <a:pt x="3660490" y="1232409"/>
                  <a:pt x="2797659" y="1232409"/>
                </a:cubicBezTo>
                <a:close/>
                <a:moveTo>
                  <a:pt x="2797660" y="0"/>
                </a:moveTo>
                <a:cubicBezTo>
                  <a:pt x="4342765" y="0"/>
                  <a:pt x="5595320" y="1251231"/>
                  <a:pt x="5595320" y="2794702"/>
                </a:cubicBezTo>
                <a:cubicBezTo>
                  <a:pt x="5595320" y="4338173"/>
                  <a:pt x="4342765" y="5589404"/>
                  <a:pt x="2797660" y="5589404"/>
                </a:cubicBezTo>
                <a:cubicBezTo>
                  <a:pt x="1252555" y="5589404"/>
                  <a:pt x="0" y="4338173"/>
                  <a:pt x="0" y="2794702"/>
                </a:cubicBezTo>
                <a:cubicBezTo>
                  <a:pt x="0" y="1251231"/>
                  <a:pt x="1252555" y="0"/>
                  <a:pt x="279766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sp>
        <p:nvSpPr>
          <p:cNvPr id="10" name="Picture Placeholder 9">
            <a:extLst>
              <a:ext uri="{FF2B5EF4-FFF2-40B4-BE49-F238E27FC236}">
                <a16:creationId xmlns:a16="http://schemas.microsoft.com/office/drawing/2014/main" id="{A6F85452-D0CC-6041-A40D-9A1FBEFCD73C}"/>
              </a:ext>
            </a:extLst>
          </p:cNvPr>
          <p:cNvSpPr>
            <a:spLocks noGrp="1"/>
          </p:cNvSpPr>
          <p:nvPr>
            <p:ph type="pic" sz="quarter" idx="11"/>
          </p:nvPr>
        </p:nvSpPr>
        <p:spPr>
          <a:xfrm>
            <a:off x="9043558" y="3503950"/>
            <a:ext cx="3818002" cy="3813968"/>
          </a:xfrm>
          <a:custGeom>
            <a:avLst/>
            <a:gdLst>
              <a:gd name="connsiteX0" fmla="*/ 1909001 w 3818002"/>
              <a:gd name="connsiteY0" fmla="*/ 0 h 3813968"/>
              <a:gd name="connsiteX1" fmla="*/ 3818002 w 3818002"/>
              <a:gd name="connsiteY1" fmla="*/ 1906984 h 3813968"/>
              <a:gd name="connsiteX2" fmla="*/ 1909001 w 3818002"/>
              <a:gd name="connsiteY2" fmla="*/ 3813968 h 3813968"/>
              <a:gd name="connsiteX3" fmla="*/ 0 w 3818002"/>
              <a:gd name="connsiteY3" fmla="*/ 1906984 h 3813968"/>
              <a:gd name="connsiteX4" fmla="*/ 1909001 w 3818002"/>
              <a:gd name="connsiteY4" fmla="*/ 0 h 381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002" h="3813968">
                <a:moveTo>
                  <a:pt x="1909001" y="0"/>
                </a:moveTo>
                <a:cubicBezTo>
                  <a:pt x="2963313" y="0"/>
                  <a:pt x="3818002" y="853786"/>
                  <a:pt x="3818002" y="1906984"/>
                </a:cubicBezTo>
                <a:cubicBezTo>
                  <a:pt x="3818002" y="2960182"/>
                  <a:pt x="2963313" y="3813968"/>
                  <a:pt x="1909001" y="3813968"/>
                </a:cubicBezTo>
                <a:cubicBezTo>
                  <a:pt x="854689" y="3813968"/>
                  <a:pt x="0" y="2960182"/>
                  <a:pt x="0" y="1906984"/>
                </a:cubicBezTo>
                <a:cubicBezTo>
                  <a:pt x="0" y="853786"/>
                  <a:pt x="854689" y="0"/>
                  <a:pt x="1909001"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A78C58F5-2B4C-4DD3-CBF0-639EA4EFBD5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35352" y="5219927"/>
            <a:ext cx="4233597" cy="972939"/>
          </a:xfrm>
          <a:prstGeom prst="rect">
            <a:avLst/>
          </a:prstGeom>
        </p:spPr>
      </p:pic>
    </p:spTree>
    <p:extLst>
      <p:ext uri="{BB962C8B-B14F-4D97-AF65-F5344CB8AC3E}">
        <p14:creationId xmlns:p14="http://schemas.microsoft.com/office/powerpoint/2010/main" val="36684040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nd of Presentation_V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4A2C9F15-0B4C-1C41-8715-48BF98369D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1" y="1754145"/>
                  <a:pt x="1758354" y="2749722"/>
                  <a:pt x="1758354" y="3977829"/>
                </a:cubicBezTo>
                <a:cubicBezTo>
                  <a:pt x="1758354" y="5205936"/>
                  <a:pt x="2753931"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pic>
      <p:pic>
        <p:nvPicPr>
          <p:cNvPr id="2" name="Picture 1">
            <a:extLst>
              <a:ext uri="{FF2B5EF4-FFF2-40B4-BE49-F238E27FC236}">
                <a16:creationId xmlns:a16="http://schemas.microsoft.com/office/drawing/2014/main" id="{55AE057B-0DF4-6543-DB32-F2544BD8048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2831023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of Presentation_V3_Empt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110538-BCD3-1B44-AF09-5D4CAF34DA2A}"/>
              </a:ext>
            </a:extLst>
          </p:cNvPr>
          <p:cNvSpPr>
            <a:spLocks noGrp="1"/>
          </p:cNvSpPr>
          <p:nvPr>
            <p:ph type="pic" sz="quarter" idx="10"/>
          </p:nvPr>
        </p:nvSpPr>
        <p:spPr>
          <a:xfrm>
            <a:off x="2113959" y="-3977831"/>
            <a:ext cx="7964080" cy="7955660"/>
          </a:xfrm>
          <a:custGeom>
            <a:avLst/>
            <a:gdLst>
              <a:gd name="connsiteX0" fmla="*/ 3982038 w 7964080"/>
              <a:gd name="connsiteY0" fmla="*/ 1754145 h 7955660"/>
              <a:gd name="connsiteX1" fmla="*/ 1758354 w 7964080"/>
              <a:gd name="connsiteY1" fmla="*/ 3977829 h 7955660"/>
              <a:gd name="connsiteX2" fmla="*/ 3982038 w 7964080"/>
              <a:gd name="connsiteY2" fmla="*/ 6201513 h 7955660"/>
              <a:gd name="connsiteX3" fmla="*/ 6205722 w 7964080"/>
              <a:gd name="connsiteY3" fmla="*/ 3977829 h 7955660"/>
              <a:gd name="connsiteX4" fmla="*/ 3982038 w 7964080"/>
              <a:gd name="connsiteY4" fmla="*/ 1754145 h 7955660"/>
              <a:gd name="connsiteX5" fmla="*/ 3982040 w 7964080"/>
              <a:gd name="connsiteY5" fmla="*/ 0 h 7955660"/>
              <a:gd name="connsiteX6" fmla="*/ 7964080 w 7964080"/>
              <a:gd name="connsiteY6" fmla="*/ 3977830 h 7955660"/>
              <a:gd name="connsiteX7" fmla="*/ 3982040 w 7964080"/>
              <a:gd name="connsiteY7" fmla="*/ 7955660 h 7955660"/>
              <a:gd name="connsiteX8" fmla="*/ 0 w 7964080"/>
              <a:gd name="connsiteY8" fmla="*/ 3977830 h 7955660"/>
              <a:gd name="connsiteX9" fmla="*/ 3982040 w 7964080"/>
              <a:gd name="connsiteY9" fmla="*/ 0 h 795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080" h="7955660">
                <a:moveTo>
                  <a:pt x="3982038" y="1754145"/>
                </a:moveTo>
                <a:cubicBezTo>
                  <a:pt x="2753932" y="1754145"/>
                  <a:pt x="1758354" y="2749722"/>
                  <a:pt x="1758354" y="3977829"/>
                </a:cubicBezTo>
                <a:cubicBezTo>
                  <a:pt x="1758354" y="5205936"/>
                  <a:pt x="2753932" y="6201513"/>
                  <a:pt x="3982038" y="6201513"/>
                </a:cubicBezTo>
                <a:cubicBezTo>
                  <a:pt x="5210145" y="6201513"/>
                  <a:pt x="6205722" y="5205936"/>
                  <a:pt x="6205722" y="3977829"/>
                </a:cubicBezTo>
                <a:cubicBezTo>
                  <a:pt x="6205722" y="2749722"/>
                  <a:pt x="5210145" y="1754145"/>
                  <a:pt x="3982038" y="1754145"/>
                </a:cubicBezTo>
                <a:close/>
                <a:moveTo>
                  <a:pt x="3982040" y="0"/>
                </a:moveTo>
                <a:cubicBezTo>
                  <a:pt x="6181260" y="0"/>
                  <a:pt x="7964080" y="1780935"/>
                  <a:pt x="7964080" y="3977830"/>
                </a:cubicBezTo>
                <a:cubicBezTo>
                  <a:pt x="7964080" y="6174725"/>
                  <a:pt x="6181260" y="7955660"/>
                  <a:pt x="3982040" y="7955660"/>
                </a:cubicBezTo>
                <a:cubicBezTo>
                  <a:pt x="1782820" y="7955660"/>
                  <a:pt x="0" y="6174725"/>
                  <a:pt x="0" y="3977830"/>
                </a:cubicBezTo>
                <a:cubicBezTo>
                  <a:pt x="0" y="1780935"/>
                  <a:pt x="1782820" y="0"/>
                  <a:pt x="3982040" y="0"/>
                </a:cubicBezTo>
                <a:close/>
              </a:path>
            </a:pathLst>
          </a:custGeom>
        </p:spPr>
        <p:txBody>
          <a:bodyPr wrap="square">
            <a:noAutofit/>
          </a:bodyPr>
          <a:lstStyle>
            <a:lvl1pPr marL="0" indent="0" algn="ctr">
              <a:buNone/>
              <a:defRPr b="0" i="0">
                <a:latin typeface="UniversNext for MORNPC Cn" panose="020B0506030202020203" pitchFamily="34" charset="77"/>
              </a:defRPr>
            </a:lvl1pPr>
          </a:lstStyle>
          <a:p>
            <a:r>
              <a:rPr lang="en-US"/>
              <a:t>Click icon to add picture</a:t>
            </a:r>
          </a:p>
        </p:txBody>
      </p:sp>
      <p:pic>
        <p:nvPicPr>
          <p:cNvPr id="2" name="Picture 1">
            <a:extLst>
              <a:ext uri="{FF2B5EF4-FFF2-40B4-BE49-F238E27FC236}">
                <a16:creationId xmlns:a16="http://schemas.microsoft.com/office/drawing/2014/main" id="{804719D7-237D-816D-2AAD-3C5C5731F71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79198" y="4936917"/>
            <a:ext cx="4233597" cy="972939"/>
          </a:xfrm>
          <a:prstGeom prst="rect">
            <a:avLst/>
          </a:prstGeom>
        </p:spPr>
      </p:pic>
    </p:spTree>
    <p:extLst>
      <p:ext uri="{BB962C8B-B14F-4D97-AF65-F5344CB8AC3E}">
        <p14:creationId xmlns:p14="http://schemas.microsoft.com/office/powerpoint/2010/main" val="242798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1_Single Box_V1">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335666" y="1414462"/>
            <a:ext cx="11555935" cy="4776273"/>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1F877ECD-FC72-064B-9E04-88F3E06B8F27}"/>
              </a:ext>
            </a:extLst>
          </p:cNvPr>
          <p:cNvSpPr>
            <a:spLocks noGrp="1"/>
          </p:cNvSpPr>
          <p:nvPr>
            <p:ph type="body" sz="quarter" idx="13" hasCustomPrompt="1"/>
          </p:nvPr>
        </p:nvSpPr>
        <p:spPr>
          <a:xfrm>
            <a:off x="474694" y="471082"/>
            <a:ext cx="10718239" cy="426386"/>
          </a:xfrm>
          <a:prstGeom prst="rect">
            <a:avLst/>
          </a:prstGeom>
        </p:spPr>
        <p:txBody>
          <a:bodyPr lIns="0" tIns="45720" rIns="0" bIns="182880"/>
          <a:lstStyle>
            <a:lvl1pPr marL="0" indent="0">
              <a:lnSpc>
                <a:spcPct val="100000"/>
              </a:lnSpc>
              <a:spcBef>
                <a:spcPts val="0"/>
              </a:spcBef>
              <a:spcAft>
                <a:spcPts val="0"/>
              </a:spcAft>
              <a:buNone/>
              <a:defRPr sz="24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Page headline containing the primary message for this slide, please use one line only &gt;</a:t>
            </a:r>
          </a:p>
        </p:txBody>
      </p:sp>
      <p:sp>
        <p:nvSpPr>
          <p:cNvPr id="9" name="Text Placeholder 4">
            <a:extLst>
              <a:ext uri="{FF2B5EF4-FFF2-40B4-BE49-F238E27FC236}">
                <a16:creationId xmlns:a16="http://schemas.microsoft.com/office/drawing/2014/main" id="{A18E2558-F1B3-6941-9626-B64FC8CC192B}"/>
              </a:ext>
            </a:extLst>
          </p:cNvPr>
          <p:cNvSpPr>
            <a:spLocks noGrp="1"/>
          </p:cNvSpPr>
          <p:nvPr>
            <p:ph type="body" sz="quarter" idx="15" hasCustomPrompt="1"/>
          </p:nvPr>
        </p:nvSpPr>
        <p:spPr>
          <a:xfrm>
            <a:off x="474694" y="231665"/>
            <a:ext cx="5176123" cy="223575"/>
          </a:xfrm>
          <a:prstGeom prst="rect">
            <a:avLst/>
          </a:prstGeom>
        </p:spPr>
        <p:txBody>
          <a:bodyPr lIns="0" tIns="45720" rIns="0" bIns="182880"/>
          <a:lstStyle>
            <a:lvl1pPr marL="0" indent="0">
              <a:lnSpc>
                <a:spcPct val="100000"/>
              </a:lnSpc>
              <a:spcBef>
                <a:spcPts val="0"/>
              </a:spcBef>
              <a:spcAft>
                <a:spcPts val="0"/>
              </a:spcAft>
              <a:buNone/>
              <a:defRPr sz="10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OPTIONAL GROUP, THEME, OR SECTION NAME &gt;</a:t>
            </a:r>
          </a:p>
        </p:txBody>
      </p:sp>
      <p:sp>
        <p:nvSpPr>
          <p:cNvPr id="10" name="Text Placeholder 4">
            <a:extLst>
              <a:ext uri="{FF2B5EF4-FFF2-40B4-BE49-F238E27FC236}">
                <a16:creationId xmlns:a16="http://schemas.microsoft.com/office/drawing/2014/main" id="{54AB8F97-FA86-8B47-A170-C70FEFBD4993}"/>
              </a:ext>
            </a:extLst>
          </p:cNvPr>
          <p:cNvSpPr>
            <a:spLocks noGrp="1"/>
          </p:cNvSpPr>
          <p:nvPr>
            <p:ph type="body" sz="quarter" idx="16" hasCustomPrompt="1"/>
          </p:nvPr>
        </p:nvSpPr>
        <p:spPr>
          <a:xfrm>
            <a:off x="474694" y="942285"/>
            <a:ext cx="10718239" cy="331790"/>
          </a:xfrm>
          <a:prstGeom prst="rect">
            <a:avLst/>
          </a:prstGeom>
        </p:spPr>
        <p:txBody>
          <a:bodyPr lIns="0" tIns="45720" rIns="0" bIns="182880"/>
          <a:lstStyle>
            <a:lvl1pPr marL="0" indent="0">
              <a:lnSpc>
                <a:spcPct val="100000"/>
              </a:lnSpc>
              <a:spcBef>
                <a:spcPts val="0"/>
              </a:spcBef>
              <a:spcAft>
                <a:spcPts val="0"/>
              </a:spcAft>
              <a:buNone/>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Supporting sub-text describing the page.  If more than one line needed, use a blank slide &gt;</a:t>
            </a:r>
          </a:p>
        </p:txBody>
      </p:sp>
      <p:pic>
        <p:nvPicPr>
          <p:cNvPr id="2" name="Picture 1">
            <a:extLst>
              <a:ext uri="{FF2B5EF4-FFF2-40B4-BE49-F238E27FC236}">
                <a16:creationId xmlns:a16="http://schemas.microsoft.com/office/drawing/2014/main" id="{8DD5EB5F-1E57-2EE6-1314-9B12562BC8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3" name="TextBox 2">
            <a:extLst>
              <a:ext uri="{FF2B5EF4-FFF2-40B4-BE49-F238E27FC236}">
                <a16:creationId xmlns:a16="http://schemas.microsoft.com/office/drawing/2014/main" id="{218FD59C-18DB-1750-1A04-3AC56097CA63}"/>
              </a:ext>
            </a:extLst>
          </p:cNvPr>
          <p:cNvSpPr txBox="1"/>
          <p:nvPr userDrawn="1"/>
        </p:nvSpPr>
        <p:spPr>
          <a:xfrm>
            <a:off x="11435255" y="254973"/>
            <a:ext cx="443313" cy="276999"/>
          </a:xfrm>
          <a:prstGeom prst="rect">
            <a:avLst/>
          </a:prstGeom>
          <a:noFill/>
        </p:spPr>
        <p:txBody>
          <a:bodyPr wrap="square" rtlCol="0">
            <a:spAutoFit/>
          </a:bodyPr>
          <a:lstStyle/>
          <a:p>
            <a:pPr algn="r"/>
            <a:fld id="{66AD42D7-D37A-5048-9227-4E3D0D397551}" type="slidenum">
              <a:rPr lang="en-US" sz="1200" b="0" i="0" smtClean="0">
                <a:solidFill>
                  <a:srgbClr val="5E5E5E"/>
                </a:solidFill>
                <a:latin typeface="UniversNext for MORNPC Cn" panose="020B0506030202020203" pitchFamily="34" charset="77"/>
              </a:rPr>
              <a:pPr algn="r"/>
              <a:t>‹#›</a:t>
            </a:fld>
            <a:endParaRPr lang="en-US" sz="1200" b="0" i="0">
              <a:solidFill>
                <a:srgbClr val="5E5E5E"/>
              </a:solidFill>
              <a:latin typeface="UniversNext for MORNPC Cn" panose="020B0506030202020203" pitchFamily="34" charset="77"/>
            </a:endParaRPr>
          </a:p>
        </p:txBody>
      </p:sp>
      <p:sp>
        <p:nvSpPr>
          <p:cNvPr id="8" name="Text Placeholder 4">
            <a:extLst>
              <a:ext uri="{FF2B5EF4-FFF2-40B4-BE49-F238E27FC236}">
                <a16:creationId xmlns:a16="http://schemas.microsoft.com/office/drawing/2014/main" id="{F3376777-C8E4-C298-6296-C2FA5E2EA74C}"/>
              </a:ext>
            </a:extLst>
          </p:cNvPr>
          <p:cNvSpPr>
            <a:spLocks noGrp="1"/>
          </p:cNvSpPr>
          <p:nvPr>
            <p:ph type="body" sz="quarter" idx="18" hasCustomPrompt="1"/>
          </p:nvPr>
        </p:nvSpPr>
        <p:spPr>
          <a:xfrm>
            <a:off x="474692" y="1597906"/>
            <a:ext cx="11294813" cy="364103"/>
          </a:xfrm>
          <a:prstGeom prst="rect">
            <a:avLst/>
          </a:prstGeom>
        </p:spPr>
        <p:txBody>
          <a:bodyPr lIns="0" tIns="45720" rIns="0" bIns="182880"/>
          <a:lstStyle>
            <a:lvl1pPr marL="0" indent="0">
              <a:lnSpc>
                <a:spcPct val="100000"/>
              </a:lnSpc>
              <a:spcBef>
                <a:spcPts val="0"/>
              </a:spcBef>
              <a:spcAft>
                <a:spcPts val="0"/>
              </a:spcAft>
              <a:buNone/>
              <a:defRPr sz="1800" b="1"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&lt; Sub-header &gt;</a:t>
            </a:r>
          </a:p>
        </p:txBody>
      </p:sp>
      <p:sp>
        <p:nvSpPr>
          <p:cNvPr id="11" name="Text Placeholder 4">
            <a:extLst>
              <a:ext uri="{FF2B5EF4-FFF2-40B4-BE49-F238E27FC236}">
                <a16:creationId xmlns:a16="http://schemas.microsoft.com/office/drawing/2014/main" id="{E5A9DDA1-F8CE-1365-3C74-660A77ECDE34}"/>
              </a:ext>
            </a:extLst>
          </p:cNvPr>
          <p:cNvSpPr>
            <a:spLocks noGrp="1"/>
          </p:cNvSpPr>
          <p:nvPr>
            <p:ph type="body" sz="quarter" idx="19" hasCustomPrompt="1"/>
          </p:nvPr>
        </p:nvSpPr>
        <p:spPr>
          <a:xfrm>
            <a:off x="474693" y="1986731"/>
            <a:ext cx="11294811" cy="4088144"/>
          </a:xfrm>
          <a:prstGeom prst="rect">
            <a:avLst/>
          </a:prstGeom>
        </p:spPr>
        <p:txBody>
          <a:bodyPr lIns="0" tIns="45720" rIns="0" bIns="182880"/>
          <a:lstStyle>
            <a:lvl1pPr marL="173736" indent="-177800">
              <a:lnSpc>
                <a:spcPct val="100000"/>
              </a:lnSpc>
              <a:spcBef>
                <a:spcPts val="300"/>
              </a:spcBef>
              <a:spcAft>
                <a:spcPts val="300"/>
              </a:spcAft>
              <a:buFont typeface="Arial" panose="020B0604020202020204" pitchFamily="34" charset="0"/>
              <a:buChar char="•"/>
              <a:tabLst/>
              <a:defRPr sz="1400" b="0" i="0" baseline="0">
                <a:solidFill>
                  <a:srgbClr val="1E1E1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Bullet point 1</a:t>
            </a:r>
          </a:p>
          <a:p>
            <a:pPr lvl="0"/>
            <a:r>
              <a:rPr lang="en-US"/>
              <a:t>Bullet point 2</a:t>
            </a:r>
          </a:p>
          <a:p>
            <a:pPr lvl="0"/>
            <a:r>
              <a:rPr lang="en-US"/>
              <a:t>Bullet point 3</a:t>
            </a:r>
          </a:p>
        </p:txBody>
      </p:sp>
      <p:sp>
        <p:nvSpPr>
          <p:cNvPr id="7" name="Text Placeholder 4">
            <a:extLst>
              <a:ext uri="{FF2B5EF4-FFF2-40B4-BE49-F238E27FC236}">
                <a16:creationId xmlns:a16="http://schemas.microsoft.com/office/drawing/2014/main" id="{9D35E643-9B52-2CEC-7A38-545B2C00FEA1}"/>
              </a:ext>
            </a:extLst>
          </p:cNvPr>
          <p:cNvSpPr>
            <a:spLocks noGrp="1"/>
          </p:cNvSpPr>
          <p:nvPr>
            <p:ph type="body" sz="quarter" idx="17" hasCustomPrompt="1"/>
          </p:nvPr>
        </p:nvSpPr>
        <p:spPr>
          <a:xfrm>
            <a:off x="474694" y="6331150"/>
            <a:ext cx="9916216" cy="443396"/>
          </a:xfrm>
          <a:prstGeom prst="rect">
            <a:avLst/>
          </a:prstGeom>
        </p:spPr>
        <p:txBody>
          <a:bodyPr lIns="0" tIns="0" rIns="0" bIns="0" anchor="ctr" anchorCtr="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t>&lt; Disclaimer text &gt;</a:t>
            </a:r>
          </a:p>
        </p:txBody>
      </p:sp>
    </p:spTree>
    <p:extLst>
      <p:ext uri="{BB962C8B-B14F-4D97-AF65-F5344CB8AC3E}">
        <p14:creationId xmlns:p14="http://schemas.microsoft.com/office/powerpoint/2010/main" val="40389319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2_Single Box_V2">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C8FA29E-9626-F34D-910D-79A9EF8FC58F}"/>
              </a:ext>
            </a:extLst>
          </p:cNvPr>
          <p:cNvSpPr/>
          <p:nvPr userDrawn="1"/>
        </p:nvSpPr>
        <p:spPr>
          <a:xfrm>
            <a:off x="474695" y="1722776"/>
            <a:ext cx="11289676" cy="4497067"/>
          </a:xfrm>
          <a:prstGeom prst="roundRect">
            <a:avLst>
              <a:gd name="adj" fmla="val 2340"/>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1"/>
          </a:p>
        </p:txBody>
      </p:sp>
      <p:sp>
        <p:nvSpPr>
          <p:cNvPr id="16" name="Text Placeholder 4">
            <a:extLst>
              <a:ext uri="{FF2B5EF4-FFF2-40B4-BE49-F238E27FC236}">
                <a16:creationId xmlns:a16="http://schemas.microsoft.com/office/drawing/2014/main" id="{1AE82C76-4B31-2742-A877-EA9CF980C203}"/>
              </a:ext>
            </a:extLst>
          </p:cNvPr>
          <p:cNvSpPr>
            <a:spLocks noGrp="1"/>
          </p:cNvSpPr>
          <p:nvPr>
            <p:ph type="body" sz="quarter" idx="13" hasCustomPrompt="1"/>
          </p:nvPr>
        </p:nvSpPr>
        <p:spPr>
          <a:xfrm>
            <a:off x="474696" y="471082"/>
            <a:ext cx="10718239" cy="545374"/>
          </a:xfrm>
          <a:prstGeom prst="rect">
            <a:avLst/>
          </a:prstGeom>
        </p:spPr>
        <p:txBody>
          <a:bodyPr lIns="0" tIns="45720" rIns="0" bIns="182880"/>
          <a:lstStyle>
            <a:lvl1pPr marL="0" indent="0">
              <a:lnSpc>
                <a:spcPct val="100000"/>
              </a:lnSpc>
              <a:spcBef>
                <a:spcPts val="0"/>
              </a:spcBef>
              <a:spcAft>
                <a:spcPts val="0"/>
              </a:spcAft>
              <a:buNone/>
              <a:defRPr sz="2798" b="1"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Page headline containing primary message for this slide, use one line only &gt;</a:t>
            </a:r>
          </a:p>
        </p:txBody>
      </p:sp>
      <p:sp>
        <p:nvSpPr>
          <p:cNvPr id="9" name="Text Placeholder 4">
            <a:extLst>
              <a:ext uri="{FF2B5EF4-FFF2-40B4-BE49-F238E27FC236}">
                <a16:creationId xmlns:a16="http://schemas.microsoft.com/office/drawing/2014/main" id="{7F240D10-F00F-5C4F-8A92-189B17197CBE}"/>
              </a:ext>
            </a:extLst>
          </p:cNvPr>
          <p:cNvSpPr>
            <a:spLocks noGrp="1"/>
          </p:cNvSpPr>
          <p:nvPr>
            <p:ph type="body" sz="quarter" idx="17" hasCustomPrompt="1"/>
          </p:nvPr>
        </p:nvSpPr>
        <p:spPr>
          <a:xfrm>
            <a:off x="474696" y="1117400"/>
            <a:ext cx="10718239" cy="545374"/>
          </a:xfrm>
          <a:prstGeom prst="rect">
            <a:avLst/>
          </a:prstGeom>
        </p:spPr>
        <p:txBody>
          <a:bodyPr lIns="0" tIns="45720" rIns="0" bIns="182880"/>
          <a:lstStyle>
            <a:lvl1pPr marL="0" marR="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sz="2298" b="0" i="0" baseline="0">
                <a:solidFill>
                  <a:srgbClr val="2A2C2C"/>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Supporting sub-text describing the page &gt;</a:t>
            </a:r>
          </a:p>
        </p:txBody>
      </p:sp>
      <p:sp>
        <p:nvSpPr>
          <p:cNvPr id="10" name="TextBox 9">
            <a:extLst>
              <a:ext uri="{FF2B5EF4-FFF2-40B4-BE49-F238E27FC236}">
                <a16:creationId xmlns:a16="http://schemas.microsoft.com/office/drawing/2014/main" id="{B353641A-9D8D-CB46-8435-8FBAA6AF5D4D}"/>
              </a:ext>
            </a:extLst>
          </p:cNvPr>
          <p:cNvSpPr txBox="1"/>
          <p:nvPr userDrawn="1"/>
        </p:nvSpPr>
        <p:spPr>
          <a:xfrm>
            <a:off x="11447761" y="689607"/>
            <a:ext cx="398788" cy="276999"/>
          </a:xfrm>
          <a:prstGeom prst="rect">
            <a:avLst/>
          </a:prstGeom>
          <a:noFill/>
        </p:spPr>
        <p:txBody>
          <a:bodyPr wrap="square" rtlCol="0">
            <a:spAutoFit/>
          </a:bodyPr>
          <a:lstStyle/>
          <a:p>
            <a:pPr algn="r"/>
            <a:fld id="{66AD42D7-D37A-5048-9227-4E3D0D397551}" type="slidenum">
              <a:rPr lang="en-US" sz="1200" b="0" i="0" smtClean="0">
                <a:solidFill>
                  <a:srgbClr val="333333"/>
                </a:solidFill>
                <a:latin typeface="UniversNext for MORNPC Cn" panose="020B0506030202020203" pitchFamily="34" charset="77"/>
              </a:rPr>
              <a:pPr algn="r"/>
              <a:t>‹#›</a:t>
            </a:fld>
            <a:endParaRPr lang="en-US" sz="1200" b="0" i="0">
              <a:solidFill>
                <a:srgbClr val="333333"/>
              </a:solidFill>
              <a:latin typeface="UniversNext for MORNPC Cn" panose="020B0506030202020203" pitchFamily="34" charset="77"/>
            </a:endParaRPr>
          </a:p>
        </p:txBody>
      </p:sp>
      <p:sp>
        <p:nvSpPr>
          <p:cNvPr id="11" name="Text Placeholder 4">
            <a:extLst>
              <a:ext uri="{FF2B5EF4-FFF2-40B4-BE49-F238E27FC236}">
                <a16:creationId xmlns:a16="http://schemas.microsoft.com/office/drawing/2014/main" id="{34E71855-CAE4-1545-82B6-9B92CE005840}"/>
              </a:ext>
            </a:extLst>
          </p:cNvPr>
          <p:cNvSpPr>
            <a:spLocks noGrp="1"/>
          </p:cNvSpPr>
          <p:nvPr>
            <p:ph type="body" sz="quarter" idx="18" hasCustomPrompt="1"/>
          </p:nvPr>
        </p:nvSpPr>
        <p:spPr>
          <a:xfrm>
            <a:off x="474695" y="6414608"/>
            <a:ext cx="10490673" cy="246157"/>
          </a:xfrm>
          <a:prstGeom prst="rect">
            <a:avLst/>
          </a:prstGeom>
        </p:spPr>
        <p:txBody>
          <a:bodyPr lIns="0" tIns="45720" rIns="0" bIns="182880"/>
          <a:lstStyle>
            <a:lvl1pPr marL="0" indent="0">
              <a:lnSpc>
                <a:spcPct val="100000"/>
              </a:lnSpc>
              <a:spcBef>
                <a:spcPts val="300"/>
              </a:spcBef>
              <a:spcAft>
                <a:spcPts val="300"/>
              </a:spcAft>
              <a:buNone/>
              <a:defRPr sz="1000" b="0" i="0" baseline="0">
                <a:solidFill>
                  <a:srgbClr val="5E5E5E"/>
                </a:solidFill>
                <a:latin typeface="UniversNext for MORNPC Cn" panose="020B0506030202020203" pitchFamily="34" charset="77"/>
              </a:defRPr>
            </a:lvl1pPr>
            <a:lvl2pPr marL="485535" indent="0">
              <a:lnSpc>
                <a:spcPts val="3498"/>
              </a:lnSpc>
              <a:spcBef>
                <a:spcPts val="0"/>
              </a:spcBef>
              <a:spcAft>
                <a:spcPts val="1200"/>
              </a:spcAft>
              <a:buNone/>
              <a:defRPr sz="2898" baseline="0"/>
            </a:lvl2pPr>
            <a:lvl3pPr marL="971073" indent="0">
              <a:lnSpc>
                <a:spcPts val="3498"/>
              </a:lnSpc>
              <a:spcBef>
                <a:spcPts val="0"/>
              </a:spcBef>
              <a:spcAft>
                <a:spcPts val="1200"/>
              </a:spcAft>
              <a:buNone/>
              <a:defRPr sz="2898" baseline="0"/>
            </a:lvl3pPr>
            <a:lvl4pPr marL="1456609" indent="0">
              <a:lnSpc>
                <a:spcPts val="3498"/>
              </a:lnSpc>
              <a:spcBef>
                <a:spcPts val="0"/>
              </a:spcBef>
              <a:spcAft>
                <a:spcPts val="1200"/>
              </a:spcAft>
              <a:buNone/>
              <a:defRPr sz="2898" baseline="0"/>
            </a:lvl4pPr>
            <a:lvl5pPr marL="1942143" indent="0">
              <a:lnSpc>
                <a:spcPts val="3498"/>
              </a:lnSpc>
              <a:spcBef>
                <a:spcPts val="0"/>
              </a:spcBef>
              <a:spcAft>
                <a:spcPts val="1200"/>
              </a:spcAft>
              <a:buNone/>
              <a:defRPr sz="2898" baseline="0"/>
            </a:lvl5pPr>
          </a:lstStyle>
          <a:p>
            <a:pPr lvl="0"/>
            <a:r>
              <a:rPr lang="en-US"/>
              <a:t>&lt; Disclaimer text &gt;</a:t>
            </a:r>
          </a:p>
        </p:txBody>
      </p:sp>
      <p:pic>
        <p:nvPicPr>
          <p:cNvPr id="3" name="Picture 1">
            <a:extLst>
              <a:ext uri="{FF2B5EF4-FFF2-40B4-BE49-F238E27FC236}">
                <a16:creationId xmlns:a16="http://schemas.microsoft.com/office/drawing/2014/main" id="{F275322B-BD47-564B-5D0F-88DFFC58A18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10767" y="6397312"/>
            <a:ext cx="1353605" cy="311077"/>
          </a:xfrm>
          <a:prstGeom prst="rect">
            <a:avLst/>
          </a:prstGeom>
        </p:spPr>
      </p:pic>
    </p:spTree>
    <p:extLst>
      <p:ext uri="{BB962C8B-B14F-4D97-AF65-F5344CB8AC3E}">
        <p14:creationId xmlns:p14="http://schemas.microsoft.com/office/powerpoint/2010/main" val="2939827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2_Webinar Zoom Interface">
    <p:bg>
      <p:bgPr>
        <a:solidFill>
          <a:srgbClr val="333333"/>
        </a:solidFill>
        <a:effectLst/>
      </p:bgPr>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CB742E9-D68E-44C9-D0E6-9A72F30A48E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33888" y="6397310"/>
            <a:ext cx="1353605" cy="311077"/>
          </a:xfrm>
          <a:prstGeom prst="rect">
            <a:avLst/>
          </a:prstGeom>
        </p:spPr>
      </p:pic>
      <p:sp>
        <p:nvSpPr>
          <p:cNvPr id="12" name="Title 9">
            <a:extLst>
              <a:ext uri="{FF2B5EF4-FFF2-40B4-BE49-F238E27FC236}">
                <a16:creationId xmlns:a16="http://schemas.microsoft.com/office/drawing/2014/main" id="{38C06CFB-2069-D64F-121D-7697B1D92FC1}"/>
              </a:ext>
            </a:extLst>
          </p:cNvPr>
          <p:cNvSpPr>
            <a:spLocks noGrp="1"/>
          </p:cNvSpPr>
          <p:nvPr>
            <p:ph type="title" hasCustomPrompt="1"/>
          </p:nvPr>
        </p:nvSpPr>
        <p:spPr>
          <a:xfrm>
            <a:off x="761998" y="2060678"/>
            <a:ext cx="5692590" cy="1325563"/>
          </a:xfrm>
          <a:prstGeom prst="rect">
            <a:avLst/>
          </a:prstGeom>
        </p:spPr>
        <p:txBody>
          <a:bodyPr lIns="91440"/>
          <a:lstStyle>
            <a:lvl1pPr>
              <a:defRPr b="1" i="0">
                <a:solidFill>
                  <a:schemeClr val="bg1"/>
                </a:solidFill>
                <a:latin typeface="UniversNext for MORNPC Cn" panose="020B0506030202020203" pitchFamily="34" charset="77"/>
              </a:defRPr>
            </a:lvl1pPr>
          </a:lstStyle>
          <a:p>
            <a:r>
              <a:rPr lang="en-US"/>
              <a:t>Please submit questions via the Zoom Interface.</a:t>
            </a:r>
          </a:p>
        </p:txBody>
      </p:sp>
      <p:sp>
        <p:nvSpPr>
          <p:cNvPr id="13" name="Text Placeholder 4">
            <a:extLst>
              <a:ext uri="{FF2B5EF4-FFF2-40B4-BE49-F238E27FC236}">
                <a16:creationId xmlns:a16="http://schemas.microsoft.com/office/drawing/2014/main" id="{8D5E1BE2-1C6F-0B7D-6A95-AB1F3171CE47}"/>
              </a:ext>
            </a:extLst>
          </p:cNvPr>
          <p:cNvSpPr>
            <a:spLocks noGrp="1"/>
          </p:cNvSpPr>
          <p:nvPr>
            <p:ph type="body" sz="quarter" idx="16" hasCustomPrompt="1"/>
          </p:nvPr>
        </p:nvSpPr>
        <p:spPr>
          <a:xfrm>
            <a:off x="761997" y="3429000"/>
            <a:ext cx="5692590" cy="1158875"/>
          </a:xfrm>
          <a:prstGeom prst="rect">
            <a:avLst/>
          </a:prstGeom>
        </p:spPr>
        <p:txBody>
          <a:bodyPr lIns="91440" tIns="45720" rIns="91440" bIns="45720"/>
          <a:lstStyle>
            <a:lvl1pPr marL="0" indent="0">
              <a:lnSpc>
                <a:spcPct val="100000"/>
              </a:lnSpc>
              <a:spcBef>
                <a:spcPts val="0"/>
              </a:spcBef>
              <a:spcAft>
                <a:spcPts val="0"/>
              </a:spcAft>
              <a:buNone/>
              <a:defRPr sz="3600" b="0" i="0" baseline="0">
                <a:solidFill>
                  <a:schemeClr val="bg1"/>
                </a:solidFill>
                <a:latin typeface="UniversNext for MORNPC Cn" panose="020B0506030202020203" pitchFamily="34" charset="77"/>
              </a:defRPr>
            </a:lvl1pPr>
            <a:lvl2pPr marL="485827" indent="0">
              <a:lnSpc>
                <a:spcPts val="3500"/>
              </a:lnSpc>
              <a:spcBef>
                <a:spcPts val="0"/>
              </a:spcBef>
              <a:spcAft>
                <a:spcPts val="1200"/>
              </a:spcAft>
              <a:buNone/>
              <a:defRPr sz="2900" baseline="0"/>
            </a:lvl2pPr>
            <a:lvl3pPr marL="971655" indent="0">
              <a:lnSpc>
                <a:spcPts val="3500"/>
              </a:lnSpc>
              <a:spcBef>
                <a:spcPts val="0"/>
              </a:spcBef>
              <a:spcAft>
                <a:spcPts val="1200"/>
              </a:spcAft>
              <a:buNone/>
              <a:defRPr sz="2900" baseline="0"/>
            </a:lvl3pPr>
            <a:lvl4pPr marL="1457483" indent="0">
              <a:lnSpc>
                <a:spcPts val="3500"/>
              </a:lnSpc>
              <a:spcBef>
                <a:spcPts val="0"/>
              </a:spcBef>
              <a:spcAft>
                <a:spcPts val="1200"/>
              </a:spcAft>
              <a:buNone/>
              <a:defRPr sz="2900" baseline="0"/>
            </a:lvl4pPr>
            <a:lvl5pPr marL="1943309" indent="0">
              <a:lnSpc>
                <a:spcPts val="3500"/>
              </a:lnSpc>
              <a:spcBef>
                <a:spcPts val="0"/>
              </a:spcBef>
              <a:spcAft>
                <a:spcPts val="1200"/>
              </a:spcAft>
              <a:buNone/>
              <a:defRPr sz="2900" baseline="0"/>
            </a:lvl5pPr>
          </a:lstStyle>
          <a:p>
            <a:pPr lvl="0"/>
            <a:r>
              <a:rPr lang="en-US"/>
              <a:t>We will answer questions as time permits.</a:t>
            </a:r>
          </a:p>
        </p:txBody>
      </p:sp>
      <p:pic>
        <p:nvPicPr>
          <p:cNvPr id="17" name="Picture 16" descr="A picture containing text, screenshot, monitor, electronics&#10;&#10;Description automatically generated">
            <a:extLst>
              <a:ext uri="{FF2B5EF4-FFF2-40B4-BE49-F238E27FC236}">
                <a16:creationId xmlns:a16="http://schemas.microsoft.com/office/drawing/2014/main" id="{16E78926-93D3-FD65-D25F-8669A1842F2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6829995" y="710339"/>
            <a:ext cx="5362005" cy="5039020"/>
          </a:xfrm>
          <a:prstGeom prst="rect">
            <a:avLst/>
          </a:prstGeom>
        </p:spPr>
      </p:pic>
    </p:spTree>
    <p:extLst>
      <p:ext uri="{BB962C8B-B14F-4D97-AF65-F5344CB8AC3E}">
        <p14:creationId xmlns:p14="http://schemas.microsoft.com/office/powerpoint/2010/main" val="26162144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heme" Target="../theme/theme1.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05.xml"/><Relationship Id="rId18" Type="http://schemas.openxmlformats.org/officeDocument/2006/relationships/slideLayout" Target="../slideLayouts/slideLayout410.xml"/><Relationship Id="rId26" Type="http://schemas.openxmlformats.org/officeDocument/2006/relationships/slideLayout" Target="../slideLayouts/slideLayout418.xml"/><Relationship Id="rId39" Type="http://schemas.openxmlformats.org/officeDocument/2006/relationships/slideLayout" Target="../slideLayouts/slideLayout431.xml"/><Relationship Id="rId21" Type="http://schemas.openxmlformats.org/officeDocument/2006/relationships/slideLayout" Target="../slideLayouts/slideLayout413.xml"/><Relationship Id="rId34" Type="http://schemas.openxmlformats.org/officeDocument/2006/relationships/slideLayout" Target="../slideLayouts/slideLayout426.xml"/><Relationship Id="rId42" Type="http://schemas.openxmlformats.org/officeDocument/2006/relationships/slideLayout" Target="../slideLayouts/slideLayout434.xml"/><Relationship Id="rId7" Type="http://schemas.openxmlformats.org/officeDocument/2006/relationships/slideLayout" Target="../slideLayouts/slideLayout399.xml"/><Relationship Id="rId2" Type="http://schemas.openxmlformats.org/officeDocument/2006/relationships/slideLayout" Target="../slideLayouts/slideLayout394.xml"/><Relationship Id="rId16" Type="http://schemas.openxmlformats.org/officeDocument/2006/relationships/slideLayout" Target="../slideLayouts/slideLayout408.xml"/><Relationship Id="rId29" Type="http://schemas.openxmlformats.org/officeDocument/2006/relationships/slideLayout" Target="../slideLayouts/slideLayout421.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24" Type="http://schemas.openxmlformats.org/officeDocument/2006/relationships/slideLayout" Target="../slideLayouts/slideLayout416.xml"/><Relationship Id="rId32" Type="http://schemas.openxmlformats.org/officeDocument/2006/relationships/slideLayout" Target="../slideLayouts/slideLayout424.xml"/><Relationship Id="rId37" Type="http://schemas.openxmlformats.org/officeDocument/2006/relationships/slideLayout" Target="../slideLayouts/slideLayout429.xml"/><Relationship Id="rId40" Type="http://schemas.openxmlformats.org/officeDocument/2006/relationships/slideLayout" Target="../slideLayouts/slideLayout432.xml"/><Relationship Id="rId45" Type="http://schemas.openxmlformats.org/officeDocument/2006/relationships/slideLayout" Target="../slideLayouts/slideLayout437.xml"/><Relationship Id="rId5" Type="http://schemas.openxmlformats.org/officeDocument/2006/relationships/slideLayout" Target="../slideLayouts/slideLayout397.xml"/><Relationship Id="rId15" Type="http://schemas.openxmlformats.org/officeDocument/2006/relationships/slideLayout" Target="../slideLayouts/slideLayout407.xml"/><Relationship Id="rId23" Type="http://schemas.openxmlformats.org/officeDocument/2006/relationships/slideLayout" Target="../slideLayouts/slideLayout415.xml"/><Relationship Id="rId28" Type="http://schemas.openxmlformats.org/officeDocument/2006/relationships/slideLayout" Target="../slideLayouts/slideLayout420.xml"/><Relationship Id="rId36" Type="http://schemas.openxmlformats.org/officeDocument/2006/relationships/slideLayout" Target="../slideLayouts/slideLayout428.xml"/><Relationship Id="rId10" Type="http://schemas.openxmlformats.org/officeDocument/2006/relationships/slideLayout" Target="../slideLayouts/slideLayout402.xml"/><Relationship Id="rId19" Type="http://schemas.openxmlformats.org/officeDocument/2006/relationships/slideLayout" Target="../slideLayouts/slideLayout411.xml"/><Relationship Id="rId31" Type="http://schemas.openxmlformats.org/officeDocument/2006/relationships/slideLayout" Target="../slideLayouts/slideLayout423.xml"/><Relationship Id="rId44" Type="http://schemas.openxmlformats.org/officeDocument/2006/relationships/slideLayout" Target="../slideLayouts/slideLayout436.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 Id="rId22" Type="http://schemas.openxmlformats.org/officeDocument/2006/relationships/slideLayout" Target="../slideLayouts/slideLayout414.xml"/><Relationship Id="rId27" Type="http://schemas.openxmlformats.org/officeDocument/2006/relationships/slideLayout" Target="../slideLayouts/slideLayout419.xml"/><Relationship Id="rId30" Type="http://schemas.openxmlformats.org/officeDocument/2006/relationships/slideLayout" Target="../slideLayouts/slideLayout422.xml"/><Relationship Id="rId35" Type="http://schemas.openxmlformats.org/officeDocument/2006/relationships/slideLayout" Target="../slideLayouts/slideLayout427.xml"/><Relationship Id="rId43" Type="http://schemas.openxmlformats.org/officeDocument/2006/relationships/slideLayout" Target="../slideLayouts/slideLayout435.xml"/><Relationship Id="rId8" Type="http://schemas.openxmlformats.org/officeDocument/2006/relationships/slideLayout" Target="../slideLayouts/slideLayout400.xml"/><Relationship Id="rId3" Type="http://schemas.openxmlformats.org/officeDocument/2006/relationships/slideLayout" Target="../slideLayouts/slideLayout395.xml"/><Relationship Id="rId12" Type="http://schemas.openxmlformats.org/officeDocument/2006/relationships/slideLayout" Target="../slideLayouts/slideLayout404.xml"/><Relationship Id="rId17" Type="http://schemas.openxmlformats.org/officeDocument/2006/relationships/slideLayout" Target="../slideLayouts/slideLayout409.xml"/><Relationship Id="rId25" Type="http://schemas.openxmlformats.org/officeDocument/2006/relationships/slideLayout" Target="../slideLayouts/slideLayout417.xml"/><Relationship Id="rId33" Type="http://schemas.openxmlformats.org/officeDocument/2006/relationships/slideLayout" Target="../slideLayouts/slideLayout425.xml"/><Relationship Id="rId38" Type="http://schemas.openxmlformats.org/officeDocument/2006/relationships/slideLayout" Target="../slideLayouts/slideLayout430.xml"/><Relationship Id="rId46" Type="http://schemas.openxmlformats.org/officeDocument/2006/relationships/theme" Target="../theme/theme10.xml"/><Relationship Id="rId20" Type="http://schemas.openxmlformats.org/officeDocument/2006/relationships/slideLayout" Target="../slideLayouts/slideLayout412.xml"/><Relationship Id="rId41" Type="http://schemas.openxmlformats.org/officeDocument/2006/relationships/slideLayout" Target="../slideLayouts/slideLayout433.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463.xml"/><Relationship Id="rId21" Type="http://schemas.openxmlformats.org/officeDocument/2006/relationships/slideLayout" Target="../slideLayouts/slideLayout458.xml"/><Relationship Id="rId42" Type="http://schemas.openxmlformats.org/officeDocument/2006/relationships/slideLayout" Target="../slideLayouts/slideLayout479.xml"/><Relationship Id="rId47" Type="http://schemas.openxmlformats.org/officeDocument/2006/relationships/slideLayout" Target="../slideLayouts/slideLayout484.xml"/><Relationship Id="rId63" Type="http://schemas.openxmlformats.org/officeDocument/2006/relationships/slideLayout" Target="../slideLayouts/slideLayout500.xml"/><Relationship Id="rId68" Type="http://schemas.openxmlformats.org/officeDocument/2006/relationships/slideLayout" Target="../slideLayouts/slideLayout505.xml"/><Relationship Id="rId84" Type="http://schemas.openxmlformats.org/officeDocument/2006/relationships/slideLayout" Target="../slideLayouts/slideLayout521.xml"/><Relationship Id="rId89" Type="http://schemas.openxmlformats.org/officeDocument/2006/relationships/slideLayout" Target="../slideLayouts/slideLayout526.xml"/><Relationship Id="rId16" Type="http://schemas.openxmlformats.org/officeDocument/2006/relationships/slideLayout" Target="../slideLayouts/slideLayout453.xml"/><Relationship Id="rId107" Type="http://schemas.openxmlformats.org/officeDocument/2006/relationships/slideLayout" Target="../slideLayouts/slideLayout544.xml"/><Relationship Id="rId11" Type="http://schemas.openxmlformats.org/officeDocument/2006/relationships/slideLayout" Target="../slideLayouts/slideLayout448.xml"/><Relationship Id="rId32" Type="http://schemas.openxmlformats.org/officeDocument/2006/relationships/slideLayout" Target="../slideLayouts/slideLayout469.xml"/><Relationship Id="rId37" Type="http://schemas.openxmlformats.org/officeDocument/2006/relationships/slideLayout" Target="../slideLayouts/slideLayout474.xml"/><Relationship Id="rId53" Type="http://schemas.openxmlformats.org/officeDocument/2006/relationships/slideLayout" Target="../slideLayouts/slideLayout490.xml"/><Relationship Id="rId58" Type="http://schemas.openxmlformats.org/officeDocument/2006/relationships/slideLayout" Target="../slideLayouts/slideLayout495.xml"/><Relationship Id="rId74" Type="http://schemas.openxmlformats.org/officeDocument/2006/relationships/slideLayout" Target="../slideLayouts/slideLayout511.xml"/><Relationship Id="rId79" Type="http://schemas.openxmlformats.org/officeDocument/2006/relationships/slideLayout" Target="../slideLayouts/slideLayout516.xml"/><Relationship Id="rId102" Type="http://schemas.openxmlformats.org/officeDocument/2006/relationships/slideLayout" Target="../slideLayouts/slideLayout539.xml"/><Relationship Id="rId5" Type="http://schemas.openxmlformats.org/officeDocument/2006/relationships/slideLayout" Target="../slideLayouts/slideLayout442.xml"/><Relationship Id="rId90" Type="http://schemas.openxmlformats.org/officeDocument/2006/relationships/slideLayout" Target="../slideLayouts/slideLayout527.xml"/><Relationship Id="rId95" Type="http://schemas.openxmlformats.org/officeDocument/2006/relationships/slideLayout" Target="../slideLayouts/slideLayout532.xml"/><Relationship Id="rId22" Type="http://schemas.openxmlformats.org/officeDocument/2006/relationships/slideLayout" Target="../slideLayouts/slideLayout459.xml"/><Relationship Id="rId27" Type="http://schemas.openxmlformats.org/officeDocument/2006/relationships/slideLayout" Target="../slideLayouts/slideLayout464.xml"/><Relationship Id="rId43" Type="http://schemas.openxmlformats.org/officeDocument/2006/relationships/slideLayout" Target="../slideLayouts/slideLayout480.xml"/><Relationship Id="rId48" Type="http://schemas.openxmlformats.org/officeDocument/2006/relationships/slideLayout" Target="../slideLayouts/slideLayout485.xml"/><Relationship Id="rId64" Type="http://schemas.openxmlformats.org/officeDocument/2006/relationships/slideLayout" Target="../slideLayouts/slideLayout501.xml"/><Relationship Id="rId69" Type="http://schemas.openxmlformats.org/officeDocument/2006/relationships/slideLayout" Target="../slideLayouts/slideLayout506.xml"/><Relationship Id="rId80" Type="http://schemas.openxmlformats.org/officeDocument/2006/relationships/slideLayout" Target="../slideLayouts/slideLayout517.xml"/><Relationship Id="rId85" Type="http://schemas.openxmlformats.org/officeDocument/2006/relationships/slideLayout" Target="../slideLayouts/slideLayout522.xml"/><Relationship Id="rId12" Type="http://schemas.openxmlformats.org/officeDocument/2006/relationships/slideLayout" Target="../slideLayouts/slideLayout449.xml"/><Relationship Id="rId17" Type="http://schemas.openxmlformats.org/officeDocument/2006/relationships/slideLayout" Target="../slideLayouts/slideLayout454.xml"/><Relationship Id="rId33" Type="http://schemas.openxmlformats.org/officeDocument/2006/relationships/slideLayout" Target="../slideLayouts/slideLayout470.xml"/><Relationship Id="rId38" Type="http://schemas.openxmlformats.org/officeDocument/2006/relationships/slideLayout" Target="../slideLayouts/slideLayout475.xml"/><Relationship Id="rId59" Type="http://schemas.openxmlformats.org/officeDocument/2006/relationships/slideLayout" Target="../slideLayouts/slideLayout496.xml"/><Relationship Id="rId103" Type="http://schemas.openxmlformats.org/officeDocument/2006/relationships/slideLayout" Target="../slideLayouts/slideLayout540.xml"/><Relationship Id="rId108" Type="http://schemas.openxmlformats.org/officeDocument/2006/relationships/slideLayout" Target="../slideLayouts/slideLayout545.xml"/><Relationship Id="rId54" Type="http://schemas.openxmlformats.org/officeDocument/2006/relationships/slideLayout" Target="../slideLayouts/slideLayout491.xml"/><Relationship Id="rId70" Type="http://schemas.openxmlformats.org/officeDocument/2006/relationships/slideLayout" Target="../slideLayouts/slideLayout507.xml"/><Relationship Id="rId75" Type="http://schemas.openxmlformats.org/officeDocument/2006/relationships/slideLayout" Target="../slideLayouts/slideLayout512.xml"/><Relationship Id="rId91" Type="http://schemas.openxmlformats.org/officeDocument/2006/relationships/slideLayout" Target="../slideLayouts/slideLayout528.xml"/><Relationship Id="rId96" Type="http://schemas.openxmlformats.org/officeDocument/2006/relationships/slideLayout" Target="../slideLayouts/slideLayout533.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5" Type="http://schemas.openxmlformats.org/officeDocument/2006/relationships/slideLayout" Target="../slideLayouts/slideLayout452.xml"/><Relationship Id="rId23" Type="http://schemas.openxmlformats.org/officeDocument/2006/relationships/slideLayout" Target="../slideLayouts/slideLayout460.xml"/><Relationship Id="rId28" Type="http://schemas.openxmlformats.org/officeDocument/2006/relationships/slideLayout" Target="../slideLayouts/slideLayout465.xml"/><Relationship Id="rId36" Type="http://schemas.openxmlformats.org/officeDocument/2006/relationships/slideLayout" Target="../slideLayouts/slideLayout473.xml"/><Relationship Id="rId49" Type="http://schemas.openxmlformats.org/officeDocument/2006/relationships/slideLayout" Target="../slideLayouts/slideLayout486.xml"/><Relationship Id="rId57" Type="http://schemas.openxmlformats.org/officeDocument/2006/relationships/slideLayout" Target="../slideLayouts/slideLayout494.xml"/><Relationship Id="rId106" Type="http://schemas.openxmlformats.org/officeDocument/2006/relationships/slideLayout" Target="../slideLayouts/slideLayout543.xml"/><Relationship Id="rId10" Type="http://schemas.openxmlformats.org/officeDocument/2006/relationships/slideLayout" Target="../slideLayouts/slideLayout447.xml"/><Relationship Id="rId31" Type="http://schemas.openxmlformats.org/officeDocument/2006/relationships/slideLayout" Target="../slideLayouts/slideLayout468.xml"/><Relationship Id="rId44" Type="http://schemas.openxmlformats.org/officeDocument/2006/relationships/slideLayout" Target="../slideLayouts/slideLayout481.xml"/><Relationship Id="rId52" Type="http://schemas.openxmlformats.org/officeDocument/2006/relationships/slideLayout" Target="../slideLayouts/slideLayout489.xml"/><Relationship Id="rId60" Type="http://schemas.openxmlformats.org/officeDocument/2006/relationships/slideLayout" Target="../slideLayouts/slideLayout497.xml"/><Relationship Id="rId65" Type="http://schemas.openxmlformats.org/officeDocument/2006/relationships/slideLayout" Target="../slideLayouts/slideLayout502.xml"/><Relationship Id="rId73" Type="http://schemas.openxmlformats.org/officeDocument/2006/relationships/slideLayout" Target="../slideLayouts/slideLayout510.xml"/><Relationship Id="rId78" Type="http://schemas.openxmlformats.org/officeDocument/2006/relationships/slideLayout" Target="../slideLayouts/slideLayout515.xml"/><Relationship Id="rId81" Type="http://schemas.openxmlformats.org/officeDocument/2006/relationships/slideLayout" Target="../slideLayouts/slideLayout518.xml"/><Relationship Id="rId86" Type="http://schemas.openxmlformats.org/officeDocument/2006/relationships/slideLayout" Target="../slideLayouts/slideLayout523.xml"/><Relationship Id="rId94" Type="http://schemas.openxmlformats.org/officeDocument/2006/relationships/slideLayout" Target="../slideLayouts/slideLayout531.xml"/><Relationship Id="rId99" Type="http://schemas.openxmlformats.org/officeDocument/2006/relationships/slideLayout" Target="../slideLayouts/slideLayout536.xml"/><Relationship Id="rId101" Type="http://schemas.openxmlformats.org/officeDocument/2006/relationships/slideLayout" Target="../slideLayouts/slideLayout538.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3" Type="http://schemas.openxmlformats.org/officeDocument/2006/relationships/slideLayout" Target="../slideLayouts/slideLayout450.xml"/><Relationship Id="rId18" Type="http://schemas.openxmlformats.org/officeDocument/2006/relationships/slideLayout" Target="../slideLayouts/slideLayout455.xml"/><Relationship Id="rId39" Type="http://schemas.openxmlformats.org/officeDocument/2006/relationships/slideLayout" Target="../slideLayouts/slideLayout476.xml"/><Relationship Id="rId109" Type="http://schemas.openxmlformats.org/officeDocument/2006/relationships/theme" Target="../theme/theme11.xml"/><Relationship Id="rId34" Type="http://schemas.openxmlformats.org/officeDocument/2006/relationships/slideLayout" Target="../slideLayouts/slideLayout471.xml"/><Relationship Id="rId50" Type="http://schemas.openxmlformats.org/officeDocument/2006/relationships/slideLayout" Target="../slideLayouts/slideLayout487.xml"/><Relationship Id="rId55" Type="http://schemas.openxmlformats.org/officeDocument/2006/relationships/slideLayout" Target="../slideLayouts/slideLayout492.xml"/><Relationship Id="rId76" Type="http://schemas.openxmlformats.org/officeDocument/2006/relationships/slideLayout" Target="../slideLayouts/slideLayout513.xml"/><Relationship Id="rId97" Type="http://schemas.openxmlformats.org/officeDocument/2006/relationships/slideLayout" Target="../slideLayouts/slideLayout534.xml"/><Relationship Id="rId104" Type="http://schemas.openxmlformats.org/officeDocument/2006/relationships/slideLayout" Target="../slideLayouts/slideLayout541.xml"/><Relationship Id="rId7" Type="http://schemas.openxmlformats.org/officeDocument/2006/relationships/slideLayout" Target="../slideLayouts/slideLayout444.xml"/><Relationship Id="rId71" Type="http://schemas.openxmlformats.org/officeDocument/2006/relationships/slideLayout" Target="../slideLayouts/slideLayout508.xml"/><Relationship Id="rId92" Type="http://schemas.openxmlformats.org/officeDocument/2006/relationships/slideLayout" Target="../slideLayouts/slideLayout529.xml"/><Relationship Id="rId2" Type="http://schemas.openxmlformats.org/officeDocument/2006/relationships/slideLayout" Target="../slideLayouts/slideLayout439.xml"/><Relationship Id="rId29" Type="http://schemas.openxmlformats.org/officeDocument/2006/relationships/slideLayout" Target="../slideLayouts/slideLayout466.xml"/><Relationship Id="rId24" Type="http://schemas.openxmlformats.org/officeDocument/2006/relationships/slideLayout" Target="../slideLayouts/slideLayout461.xml"/><Relationship Id="rId40" Type="http://schemas.openxmlformats.org/officeDocument/2006/relationships/slideLayout" Target="../slideLayouts/slideLayout477.xml"/><Relationship Id="rId45" Type="http://schemas.openxmlformats.org/officeDocument/2006/relationships/slideLayout" Target="../slideLayouts/slideLayout482.xml"/><Relationship Id="rId66" Type="http://schemas.openxmlformats.org/officeDocument/2006/relationships/slideLayout" Target="../slideLayouts/slideLayout503.xml"/><Relationship Id="rId87" Type="http://schemas.openxmlformats.org/officeDocument/2006/relationships/slideLayout" Target="../slideLayouts/slideLayout524.xml"/><Relationship Id="rId61" Type="http://schemas.openxmlformats.org/officeDocument/2006/relationships/slideLayout" Target="../slideLayouts/slideLayout498.xml"/><Relationship Id="rId82" Type="http://schemas.openxmlformats.org/officeDocument/2006/relationships/slideLayout" Target="../slideLayouts/slideLayout519.xml"/><Relationship Id="rId19" Type="http://schemas.openxmlformats.org/officeDocument/2006/relationships/slideLayout" Target="../slideLayouts/slideLayout456.xml"/><Relationship Id="rId14" Type="http://schemas.openxmlformats.org/officeDocument/2006/relationships/slideLayout" Target="../slideLayouts/slideLayout451.xml"/><Relationship Id="rId30" Type="http://schemas.openxmlformats.org/officeDocument/2006/relationships/slideLayout" Target="../slideLayouts/slideLayout467.xml"/><Relationship Id="rId35" Type="http://schemas.openxmlformats.org/officeDocument/2006/relationships/slideLayout" Target="../slideLayouts/slideLayout472.xml"/><Relationship Id="rId56" Type="http://schemas.openxmlformats.org/officeDocument/2006/relationships/slideLayout" Target="../slideLayouts/slideLayout493.xml"/><Relationship Id="rId77" Type="http://schemas.openxmlformats.org/officeDocument/2006/relationships/slideLayout" Target="../slideLayouts/slideLayout514.xml"/><Relationship Id="rId100" Type="http://schemas.openxmlformats.org/officeDocument/2006/relationships/slideLayout" Target="../slideLayouts/slideLayout537.xml"/><Relationship Id="rId105" Type="http://schemas.openxmlformats.org/officeDocument/2006/relationships/slideLayout" Target="../slideLayouts/slideLayout542.xml"/><Relationship Id="rId8" Type="http://schemas.openxmlformats.org/officeDocument/2006/relationships/slideLayout" Target="../slideLayouts/slideLayout445.xml"/><Relationship Id="rId51" Type="http://schemas.openxmlformats.org/officeDocument/2006/relationships/slideLayout" Target="../slideLayouts/slideLayout488.xml"/><Relationship Id="rId72" Type="http://schemas.openxmlformats.org/officeDocument/2006/relationships/slideLayout" Target="../slideLayouts/slideLayout509.xml"/><Relationship Id="rId93" Type="http://schemas.openxmlformats.org/officeDocument/2006/relationships/slideLayout" Target="../slideLayouts/slideLayout530.xml"/><Relationship Id="rId98" Type="http://schemas.openxmlformats.org/officeDocument/2006/relationships/slideLayout" Target="../slideLayouts/slideLayout535.xml"/><Relationship Id="rId3" Type="http://schemas.openxmlformats.org/officeDocument/2006/relationships/slideLayout" Target="../slideLayouts/slideLayout440.xml"/><Relationship Id="rId25" Type="http://schemas.openxmlformats.org/officeDocument/2006/relationships/slideLayout" Target="../slideLayouts/slideLayout462.xml"/><Relationship Id="rId46" Type="http://schemas.openxmlformats.org/officeDocument/2006/relationships/slideLayout" Target="../slideLayouts/slideLayout483.xml"/><Relationship Id="rId67" Type="http://schemas.openxmlformats.org/officeDocument/2006/relationships/slideLayout" Target="../slideLayouts/slideLayout504.xml"/><Relationship Id="rId20" Type="http://schemas.openxmlformats.org/officeDocument/2006/relationships/slideLayout" Target="../slideLayouts/slideLayout457.xml"/><Relationship Id="rId41" Type="http://schemas.openxmlformats.org/officeDocument/2006/relationships/slideLayout" Target="../slideLayouts/slideLayout478.xml"/><Relationship Id="rId62" Type="http://schemas.openxmlformats.org/officeDocument/2006/relationships/slideLayout" Target="../slideLayouts/slideLayout499.xml"/><Relationship Id="rId83" Type="http://schemas.openxmlformats.org/officeDocument/2006/relationships/slideLayout" Target="../slideLayouts/slideLayout520.xml"/><Relationship Id="rId88" Type="http://schemas.openxmlformats.org/officeDocument/2006/relationships/slideLayout" Target="../slideLayouts/slideLayout5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heme" Target="../theme/theme2.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5" Type="http://schemas.openxmlformats.org/officeDocument/2006/relationships/theme" Target="../theme/theme3.xml"/><Relationship Id="rId4" Type="http://schemas.openxmlformats.org/officeDocument/2006/relationships/slideLayout" Target="../slideLayouts/slideLayout13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60.xml"/><Relationship Id="rId21" Type="http://schemas.openxmlformats.org/officeDocument/2006/relationships/slideLayout" Target="../slideLayouts/slideLayout155.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63" Type="http://schemas.openxmlformats.org/officeDocument/2006/relationships/slideLayout" Target="../slideLayouts/slideLayout197.xml"/><Relationship Id="rId68" Type="http://schemas.openxmlformats.org/officeDocument/2006/relationships/slideLayout" Target="../slideLayouts/slideLayout202.xml"/><Relationship Id="rId84" Type="http://schemas.openxmlformats.org/officeDocument/2006/relationships/theme" Target="../theme/theme4.xml"/><Relationship Id="rId16" Type="http://schemas.openxmlformats.org/officeDocument/2006/relationships/slideLayout" Target="../slideLayouts/slideLayout150.xml"/><Relationship Id="rId11" Type="http://schemas.openxmlformats.org/officeDocument/2006/relationships/slideLayout" Target="../slideLayouts/slideLayout145.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53" Type="http://schemas.openxmlformats.org/officeDocument/2006/relationships/slideLayout" Target="../slideLayouts/slideLayout187.xml"/><Relationship Id="rId58" Type="http://schemas.openxmlformats.org/officeDocument/2006/relationships/slideLayout" Target="../slideLayouts/slideLayout192.xml"/><Relationship Id="rId74" Type="http://schemas.openxmlformats.org/officeDocument/2006/relationships/slideLayout" Target="../slideLayouts/slideLayout208.xml"/><Relationship Id="rId79" Type="http://schemas.openxmlformats.org/officeDocument/2006/relationships/slideLayout" Target="../slideLayouts/slideLayout213.xml"/><Relationship Id="rId5" Type="http://schemas.openxmlformats.org/officeDocument/2006/relationships/slideLayout" Target="../slideLayouts/slideLayout139.xml"/><Relationship Id="rId61" Type="http://schemas.openxmlformats.org/officeDocument/2006/relationships/slideLayout" Target="../slideLayouts/slideLayout195.xml"/><Relationship Id="rId82" Type="http://schemas.openxmlformats.org/officeDocument/2006/relationships/slideLayout" Target="../slideLayouts/slideLayout216.xml"/><Relationship Id="rId19" Type="http://schemas.openxmlformats.org/officeDocument/2006/relationships/slideLayout" Target="../slideLayouts/slideLayout15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64" Type="http://schemas.openxmlformats.org/officeDocument/2006/relationships/slideLayout" Target="../slideLayouts/slideLayout198.xml"/><Relationship Id="rId69" Type="http://schemas.openxmlformats.org/officeDocument/2006/relationships/slideLayout" Target="../slideLayouts/slideLayout203.xml"/><Relationship Id="rId77" Type="http://schemas.openxmlformats.org/officeDocument/2006/relationships/slideLayout" Target="../slideLayouts/slideLayout211.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72" Type="http://schemas.openxmlformats.org/officeDocument/2006/relationships/slideLayout" Target="../slideLayouts/slideLayout206.xml"/><Relationship Id="rId80" Type="http://schemas.openxmlformats.org/officeDocument/2006/relationships/slideLayout" Target="../slideLayouts/slideLayout214.xml"/><Relationship Id="rId3" Type="http://schemas.openxmlformats.org/officeDocument/2006/relationships/slideLayout" Target="../slideLayouts/slideLayout137.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59" Type="http://schemas.openxmlformats.org/officeDocument/2006/relationships/slideLayout" Target="../slideLayouts/slideLayout193.xml"/><Relationship Id="rId67" Type="http://schemas.openxmlformats.org/officeDocument/2006/relationships/slideLayout" Target="../slideLayouts/slideLayout201.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62" Type="http://schemas.openxmlformats.org/officeDocument/2006/relationships/slideLayout" Target="../slideLayouts/slideLayout196.xml"/><Relationship Id="rId70" Type="http://schemas.openxmlformats.org/officeDocument/2006/relationships/slideLayout" Target="../slideLayouts/slideLayout204.xml"/><Relationship Id="rId75" Type="http://schemas.openxmlformats.org/officeDocument/2006/relationships/slideLayout" Target="../slideLayouts/slideLayout209.xml"/><Relationship Id="rId83" Type="http://schemas.openxmlformats.org/officeDocument/2006/relationships/slideLayout" Target="../slideLayouts/slideLayout217.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60" Type="http://schemas.openxmlformats.org/officeDocument/2006/relationships/slideLayout" Target="../slideLayouts/slideLayout194.xml"/><Relationship Id="rId65" Type="http://schemas.openxmlformats.org/officeDocument/2006/relationships/slideLayout" Target="../slideLayouts/slideLayout199.xml"/><Relationship Id="rId73" Type="http://schemas.openxmlformats.org/officeDocument/2006/relationships/slideLayout" Target="../slideLayouts/slideLayout207.xml"/><Relationship Id="rId78" Type="http://schemas.openxmlformats.org/officeDocument/2006/relationships/slideLayout" Target="../slideLayouts/slideLayout212.xml"/><Relationship Id="rId81" Type="http://schemas.openxmlformats.org/officeDocument/2006/relationships/slideLayout" Target="../slideLayouts/slideLayout215.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9" Type="http://schemas.openxmlformats.org/officeDocument/2006/relationships/slideLayout" Target="../slideLayouts/slideLayout173.xml"/><Relationship Id="rId34" Type="http://schemas.openxmlformats.org/officeDocument/2006/relationships/slideLayout" Target="../slideLayouts/slideLayout168.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6" Type="http://schemas.openxmlformats.org/officeDocument/2006/relationships/slideLayout" Target="../slideLayouts/slideLayout210.xml"/><Relationship Id="rId7" Type="http://schemas.openxmlformats.org/officeDocument/2006/relationships/slideLayout" Target="../slideLayouts/slideLayout141.xml"/><Relationship Id="rId71" Type="http://schemas.openxmlformats.org/officeDocument/2006/relationships/slideLayout" Target="../slideLayouts/slideLayout205.xml"/><Relationship Id="rId2" Type="http://schemas.openxmlformats.org/officeDocument/2006/relationships/slideLayout" Target="../slideLayouts/slideLayout136.xml"/><Relationship Id="rId29" Type="http://schemas.openxmlformats.org/officeDocument/2006/relationships/slideLayout" Target="../slideLayouts/slideLayout163.xml"/><Relationship Id="rId24" Type="http://schemas.openxmlformats.org/officeDocument/2006/relationships/slideLayout" Target="../slideLayouts/slideLayout158.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66" Type="http://schemas.openxmlformats.org/officeDocument/2006/relationships/slideLayout" Target="../slideLayouts/slideLayout20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43.xml"/><Relationship Id="rId21" Type="http://schemas.openxmlformats.org/officeDocument/2006/relationships/slideLayout" Target="../slideLayouts/slideLayout238.xml"/><Relationship Id="rId42" Type="http://schemas.openxmlformats.org/officeDocument/2006/relationships/slideLayout" Target="../slideLayouts/slideLayout259.xml"/><Relationship Id="rId47" Type="http://schemas.openxmlformats.org/officeDocument/2006/relationships/slideLayout" Target="../slideLayouts/slideLayout264.xml"/><Relationship Id="rId63" Type="http://schemas.openxmlformats.org/officeDocument/2006/relationships/slideLayout" Target="../slideLayouts/slideLayout280.xml"/><Relationship Id="rId68" Type="http://schemas.openxmlformats.org/officeDocument/2006/relationships/slideLayout" Target="../slideLayouts/slideLayout285.xml"/><Relationship Id="rId84" Type="http://schemas.openxmlformats.org/officeDocument/2006/relationships/theme" Target="../theme/theme5.xml"/><Relationship Id="rId16" Type="http://schemas.openxmlformats.org/officeDocument/2006/relationships/slideLayout" Target="../slideLayouts/slideLayout233.xml"/><Relationship Id="rId11" Type="http://schemas.openxmlformats.org/officeDocument/2006/relationships/slideLayout" Target="../slideLayouts/slideLayout228.xml"/><Relationship Id="rId32" Type="http://schemas.openxmlformats.org/officeDocument/2006/relationships/slideLayout" Target="../slideLayouts/slideLayout249.xml"/><Relationship Id="rId37" Type="http://schemas.openxmlformats.org/officeDocument/2006/relationships/slideLayout" Target="../slideLayouts/slideLayout254.xml"/><Relationship Id="rId53" Type="http://schemas.openxmlformats.org/officeDocument/2006/relationships/slideLayout" Target="../slideLayouts/slideLayout270.xml"/><Relationship Id="rId58" Type="http://schemas.openxmlformats.org/officeDocument/2006/relationships/slideLayout" Target="../slideLayouts/slideLayout275.xml"/><Relationship Id="rId74" Type="http://schemas.openxmlformats.org/officeDocument/2006/relationships/slideLayout" Target="../slideLayouts/slideLayout291.xml"/><Relationship Id="rId79" Type="http://schemas.openxmlformats.org/officeDocument/2006/relationships/slideLayout" Target="../slideLayouts/slideLayout296.xml"/><Relationship Id="rId5" Type="http://schemas.openxmlformats.org/officeDocument/2006/relationships/slideLayout" Target="../slideLayouts/slideLayout222.xml"/><Relationship Id="rId61" Type="http://schemas.openxmlformats.org/officeDocument/2006/relationships/slideLayout" Target="../slideLayouts/slideLayout278.xml"/><Relationship Id="rId82" Type="http://schemas.openxmlformats.org/officeDocument/2006/relationships/slideLayout" Target="../slideLayouts/slideLayout299.xml"/><Relationship Id="rId19" Type="http://schemas.openxmlformats.org/officeDocument/2006/relationships/slideLayout" Target="../slideLayouts/slideLayout23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 Id="rId43" Type="http://schemas.openxmlformats.org/officeDocument/2006/relationships/slideLayout" Target="../slideLayouts/slideLayout260.xml"/><Relationship Id="rId48" Type="http://schemas.openxmlformats.org/officeDocument/2006/relationships/slideLayout" Target="../slideLayouts/slideLayout265.xml"/><Relationship Id="rId56" Type="http://schemas.openxmlformats.org/officeDocument/2006/relationships/slideLayout" Target="../slideLayouts/slideLayout273.xml"/><Relationship Id="rId64" Type="http://schemas.openxmlformats.org/officeDocument/2006/relationships/slideLayout" Target="../slideLayouts/slideLayout281.xml"/><Relationship Id="rId69" Type="http://schemas.openxmlformats.org/officeDocument/2006/relationships/slideLayout" Target="../slideLayouts/slideLayout286.xml"/><Relationship Id="rId77" Type="http://schemas.openxmlformats.org/officeDocument/2006/relationships/slideLayout" Target="../slideLayouts/slideLayout294.xml"/><Relationship Id="rId8" Type="http://schemas.openxmlformats.org/officeDocument/2006/relationships/slideLayout" Target="../slideLayouts/slideLayout225.xml"/><Relationship Id="rId51" Type="http://schemas.openxmlformats.org/officeDocument/2006/relationships/slideLayout" Target="../slideLayouts/slideLayout268.xml"/><Relationship Id="rId72" Type="http://schemas.openxmlformats.org/officeDocument/2006/relationships/slideLayout" Target="../slideLayouts/slideLayout289.xml"/><Relationship Id="rId80" Type="http://schemas.openxmlformats.org/officeDocument/2006/relationships/slideLayout" Target="../slideLayouts/slideLayout297.xml"/><Relationship Id="rId3" Type="http://schemas.openxmlformats.org/officeDocument/2006/relationships/slideLayout" Target="../slideLayouts/slideLayout220.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slideLayout" Target="../slideLayouts/slideLayout255.xml"/><Relationship Id="rId46" Type="http://schemas.openxmlformats.org/officeDocument/2006/relationships/slideLayout" Target="../slideLayouts/slideLayout263.xml"/><Relationship Id="rId59" Type="http://schemas.openxmlformats.org/officeDocument/2006/relationships/slideLayout" Target="../slideLayouts/slideLayout276.xml"/><Relationship Id="rId67" Type="http://schemas.openxmlformats.org/officeDocument/2006/relationships/slideLayout" Target="../slideLayouts/slideLayout284.xml"/><Relationship Id="rId20" Type="http://schemas.openxmlformats.org/officeDocument/2006/relationships/slideLayout" Target="../slideLayouts/slideLayout237.xml"/><Relationship Id="rId41" Type="http://schemas.openxmlformats.org/officeDocument/2006/relationships/slideLayout" Target="../slideLayouts/slideLayout258.xml"/><Relationship Id="rId54" Type="http://schemas.openxmlformats.org/officeDocument/2006/relationships/slideLayout" Target="../slideLayouts/slideLayout271.xml"/><Relationship Id="rId62" Type="http://schemas.openxmlformats.org/officeDocument/2006/relationships/slideLayout" Target="../slideLayouts/slideLayout279.xml"/><Relationship Id="rId70" Type="http://schemas.openxmlformats.org/officeDocument/2006/relationships/slideLayout" Target="../slideLayouts/slideLayout287.xml"/><Relationship Id="rId75" Type="http://schemas.openxmlformats.org/officeDocument/2006/relationships/slideLayout" Target="../slideLayouts/slideLayout292.xml"/><Relationship Id="rId83" Type="http://schemas.openxmlformats.org/officeDocument/2006/relationships/slideLayout" Target="../slideLayouts/slideLayout300.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49" Type="http://schemas.openxmlformats.org/officeDocument/2006/relationships/slideLayout" Target="../slideLayouts/slideLayout266.xml"/><Relationship Id="rId57" Type="http://schemas.openxmlformats.org/officeDocument/2006/relationships/slideLayout" Target="../slideLayouts/slideLayout274.xml"/><Relationship Id="rId10" Type="http://schemas.openxmlformats.org/officeDocument/2006/relationships/slideLayout" Target="../slideLayouts/slideLayout227.xml"/><Relationship Id="rId31" Type="http://schemas.openxmlformats.org/officeDocument/2006/relationships/slideLayout" Target="../slideLayouts/slideLayout248.xml"/><Relationship Id="rId44" Type="http://schemas.openxmlformats.org/officeDocument/2006/relationships/slideLayout" Target="../slideLayouts/slideLayout261.xml"/><Relationship Id="rId52" Type="http://schemas.openxmlformats.org/officeDocument/2006/relationships/slideLayout" Target="../slideLayouts/slideLayout269.xml"/><Relationship Id="rId60" Type="http://schemas.openxmlformats.org/officeDocument/2006/relationships/slideLayout" Target="../slideLayouts/slideLayout277.xml"/><Relationship Id="rId65" Type="http://schemas.openxmlformats.org/officeDocument/2006/relationships/slideLayout" Target="../slideLayouts/slideLayout282.xml"/><Relationship Id="rId73" Type="http://schemas.openxmlformats.org/officeDocument/2006/relationships/slideLayout" Target="../slideLayouts/slideLayout290.xml"/><Relationship Id="rId78" Type="http://schemas.openxmlformats.org/officeDocument/2006/relationships/slideLayout" Target="../slideLayouts/slideLayout295.xml"/><Relationship Id="rId81" Type="http://schemas.openxmlformats.org/officeDocument/2006/relationships/slideLayout" Target="../slideLayouts/slideLayout298.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9" Type="http://schemas.openxmlformats.org/officeDocument/2006/relationships/slideLayout" Target="../slideLayouts/slideLayout256.xml"/><Relationship Id="rId34" Type="http://schemas.openxmlformats.org/officeDocument/2006/relationships/slideLayout" Target="../slideLayouts/slideLayout251.xml"/><Relationship Id="rId50" Type="http://schemas.openxmlformats.org/officeDocument/2006/relationships/slideLayout" Target="../slideLayouts/slideLayout267.xml"/><Relationship Id="rId55" Type="http://schemas.openxmlformats.org/officeDocument/2006/relationships/slideLayout" Target="../slideLayouts/slideLayout272.xml"/><Relationship Id="rId76" Type="http://schemas.openxmlformats.org/officeDocument/2006/relationships/slideLayout" Target="../slideLayouts/slideLayout293.xml"/><Relationship Id="rId7" Type="http://schemas.openxmlformats.org/officeDocument/2006/relationships/slideLayout" Target="../slideLayouts/slideLayout224.xml"/><Relationship Id="rId71" Type="http://schemas.openxmlformats.org/officeDocument/2006/relationships/slideLayout" Target="../slideLayouts/slideLayout288.xml"/><Relationship Id="rId2" Type="http://schemas.openxmlformats.org/officeDocument/2006/relationships/slideLayout" Target="../slideLayouts/slideLayout219.xml"/><Relationship Id="rId29" Type="http://schemas.openxmlformats.org/officeDocument/2006/relationships/slideLayout" Target="../slideLayouts/slideLayout246.xml"/><Relationship Id="rId24" Type="http://schemas.openxmlformats.org/officeDocument/2006/relationships/slideLayout" Target="../slideLayouts/slideLayout241.xml"/><Relationship Id="rId40" Type="http://schemas.openxmlformats.org/officeDocument/2006/relationships/slideLayout" Target="../slideLayouts/slideLayout257.xml"/><Relationship Id="rId45" Type="http://schemas.openxmlformats.org/officeDocument/2006/relationships/slideLayout" Target="../slideLayouts/slideLayout262.xml"/><Relationship Id="rId66" Type="http://schemas.openxmlformats.org/officeDocument/2006/relationships/slideLayout" Target="../slideLayouts/slideLayout2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3" Type="http://schemas.openxmlformats.org/officeDocument/2006/relationships/slideLayout" Target="../slideLayouts/slideLayout303.xml"/><Relationship Id="rId21" Type="http://schemas.openxmlformats.org/officeDocument/2006/relationships/theme" Target="../theme/theme6.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slideLayout" Target="../slideLayouts/slideLayout320.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theme" Target="../theme/theme7.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26" Type="http://schemas.openxmlformats.org/officeDocument/2006/relationships/slideLayout" Target="../slideLayouts/slideLayout368.xml"/><Relationship Id="rId39" Type="http://schemas.openxmlformats.org/officeDocument/2006/relationships/slideLayout" Target="../slideLayouts/slideLayout381.xml"/><Relationship Id="rId21" Type="http://schemas.openxmlformats.org/officeDocument/2006/relationships/slideLayout" Target="../slideLayouts/slideLayout363.xml"/><Relationship Id="rId34" Type="http://schemas.openxmlformats.org/officeDocument/2006/relationships/slideLayout" Target="../slideLayouts/slideLayout376.xml"/><Relationship Id="rId42" Type="http://schemas.openxmlformats.org/officeDocument/2006/relationships/slideLayout" Target="../slideLayouts/slideLayout384.xml"/><Relationship Id="rId7" Type="http://schemas.openxmlformats.org/officeDocument/2006/relationships/slideLayout" Target="../slideLayouts/slideLayout349.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9" Type="http://schemas.openxmlformats.org/officeDocument/2006/relationships/slideLayout" Target="../slideLayouts/slideLayout371.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24" Type="http://schemas.openxmlformats.org/officeDocument/2006/relationships/slideLayout" Target="../slideLayouts/slideLayout366.xml"/><Relationship Id="rId32" Type="http://schemas.openxmlformats.org/officeDocument/2006/relationships/slideLayout" Target="../slideLayouts/slideLayout374.xml"/><Relationship Id="rId37" Type="http://schemas.openxmlformats.org/officeDocument/2006/relationships/slideLayout" Target="../slideLayouts/slideLayout379.xml"/><Relationship Id="rId40" Type="http://schemas.openxmlformats.org/officeDocument/2006/relationships/slideLayout" Target="../slideLayouts/slideLayout382.xml"/><Relationship Id="rId45" Type="http://schemas.openxmlformats.org/officeDocument/2006/relationships/slideLayout" Target="../slideLayouts/slideLayout387.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23" Type="http://schemas.openxmlformats.org/officeDocument/2006/relationships/slideLayout" Target="../slideLayouts/slideLayout365.xml"/><Relationship Id="rId28" Type="http://schemas.openxmlformats.org/officeDocument/2006/relationships/slideLayout" Target="../slideLayouts/slideLayout370.xml"/><Relationship Id="rId36" Type="http://schemas.openxmlformats.org/officeDocument/2006/relationships/slideLayout" Target="../slideLayouts/slideLayout378.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31" Type="http://schemas.openxmlformats.org/officeDocument/2006/relationships/slideLayout" Target="../slideLayouts/slideLayout373.xml"/><Relationship Id="rId44" Type="http://schemas.openxmlformats.org/officeDocument/2006/relationships/slideLayout" Target="../slideLayouts/slideLayout386.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 Id="rId22" Type="http://schemas.openxmlformats.org/officeDocument/2006/relationships/slideLayout" Target="../slideLayouts/slideLayout364.xml"/><Relationship Id="rId27" Type="http://schemas.openxmlformats.org/officeDocument/2006/relationships/slideLayout" Target="../slideLayouts/slideLayout369.xml"/><Relationship Id="rId30" Type="http://schemas.openxmlformats.org/officeDocument/2006/relationships/slideLayout" Target="../slideLayouts/slideLayout372.xml"/><Relationship Id="rId35" Type="http://schemas.openxmlformats.org/officeDocument/2006/relationships/slideLayout" Target="../slideLayouts/slideLayout377.xml"/><Relationship Id="rId43" Type="http://schemas.openxmlformats.org/officeDocument/2006/relationships/slideLayout" Target="../slideLayouts/slideLayout385.xml"/><Relationship Id="rId8" Type="http://schemas.openxmlformats.org/officeDocument/2006/relationships/slideLayout" Target="../slideLayouts/slideLayout350.xml"/><Relationship Id="rId3" Type="http://schemas.openxmlformats.org/officeDocument/2006/relationships/slideLayout" Target="../slideLayouts/slideLayout345.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5" Type="http://schemas.openxmlformats.org/officeDocument/2006/relationships/slideLayout" Target="../slideLayouts/slideLayout367.xml"/><Relationship Id="rId33" Type="http://schemas.openxmlformats.org/officeDocument/2006/relationships/slideLayout" Target="../slideLayouts/slideLayout375.xml"/><Relationship Id="rId38" Type="http://schemas.openxmlformats.org/officeDocument/2006/relationships/slideLayout" Target="../slideLayouts/slideLayout380.xml"/><Relationship Id="rId46" Type="http://schemas.openxmlformats.org/officeDocument/2006/relationships/theme" Target="../theme/theme8.xml"/><Relationship Id="rId20" Type="http://schemas.openxmlformats.org/officeDocument/2006/relationships/slideLayout" Target="../slideLayouts/slideLayout362.xml"/><Relationship Id="rId41" Type="http://schemas.openxmlformats.org/officeDocument/2006/relationships/slideLayout" Target="../slideLayouts/slideLayout38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90.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theme" Target="../theme/theme9.xml"/><Relationship Id="rId5" Type="http://schemas.openxmlformats.org/officeDocument/2006/relationships/slideLayout" Target="../slideLayouts/slideLayout392.xml"/><Relationship Id="rId4" Type="http://schemas.openxmlformats.org/officeDocument/2006/relationships/slideLayout" Target="../slideLayouts/slideLayout3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6776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8" r:id="rId30"/>
    <p:sldLayoutId id="2147483879" r:id="rId31"/>
    <p:sldLayoutId id="2147483880" r:id="rId32"/>
    <p:sldLayoutId id="2147483881" r:id="rId33"/>
    <p:sldLayoutId id="2147483882" r:id="rId34"/>
    <p:sldLayoutId id="2147483883" r:id="rId35"/>
    <p:sldLayoutId id="2147483884" r:id="rId36"/>
    <p:sldLayoutId id="2147483885" r:id="rId37"/>
    <p:sldLayoutId id="2147483886" r:id="rId38"/>
    <p:sldLayoutId id="2147483887" r:id="rId39"/>
    <p:sldLayoutId id="2147483888" r:id="rId40"/>
    <p:sldLayoutId id="2147483889" r:id="rId41"/>
    <p:sldLayoutId id="2147483890" r:id="rId42"/>
    <p:sldLayoutId id="2147483891" r:id="rId43"/>
    <p:sldLayoutId id="2147483892" r:id="rId44"/>
    <p:sldLayoutId id="2147483893" r:id="rId45"/>
    <p:sldLayoutId id="2147484188" r:id="rId46"/>
    <p:sldLayoutId id="2147483895" r:id="rId47"/>
    <p:sldLayoutId id="2147484062" r:id="rId48"/>
    <p:sldLayoutId id="2147484063" r:id="rId49"/>
    <p:sldLayoutId id="2147484064" r:id="rId50"/>
    <p:sldLayoutId id="2147484065" r:id="rId51"/>
    <p:sldLayoutId id="2147484066" r:id="rId52"/>
    <p:sldLayoutId id="2147484067" r:id="rId53"/>
    <p:sldLayoutId id="2147484068" r:id="rId54"/>
    <p:sldLayoutId id="2147484069" r:id="rId55"/>
    <p:sldLayoutId id="2147484070" r:id="rId56"/>
    <p:sldLayoutId id="2147484071" r:id="rId57"/>
    <p:sldLayoutId id="2147484072" r:id="rId58"/>
    <p:sldLayoutId id="2147484073" r:id="rId59"/>
    <p:sldLayoutId id="2147484074" r:id="rId60"/>
    <p:sldLayoutId id="2147484075" r:id="rId61"/>
    <p:sldLayoutId id="2147484076" r:id="rId62"/>
    <p:sldLayoutId id="2147484077" r:id="rId63"/>
    <p:sldLayoutId id="2147484078" r:id="rId64"/>
    <p:sldLayoutId id="2147484079" r:id="rId65"/>
    <p:sldLayoutId id="2147484080" r:id="rId66"/>
    <p:sldLayoutId id="2147484081" r:id="rId67"/>
    <p:sldLayoutId id="2147484082" r:id="rId68"/>
    <p:sldLayoutId id="2147484083" r:id="rId69"/>
    <p:sldLayoutId id="2147484084" r:id="rId70"/>
    <p:sldLayoutId id="2147484085" r:id="rId71"/>
    <p:sldLayoutId id="2147484086" r:id="rId72"/>
    <p:sldLayoutId id="2147484087" r:id="rId73"/>
    <p:sldLayoutId id="2147484088" r:id="rId74"/>
    <p:sldLayoutId id="2147484089" r:id="rId75"/>
    <p:sldLayoutId id="2147484090" r:id="rId76"/>
    <p:sldLayoutId id="2147484091" r:id="rId77"/>
    <p:sldLayoutId id="2147484092" r:id="rId78"/>
    <p:sldLayoutId id="2147484093" r:id="rId79"/>
    <p:sldLayoutId id="2147484094" r:id="rId80"/>
    <p:sldLayoutId id="2147484095" r:id="rId81"/>
    <p:sldLayoutId id="2147484096" r:id="rId82"/>
    <p:sldLayoutId id="2147484097" r:id="rId83"/>
    <p:sldLayoutId id="2147484098" r:id="rId84"/>
    <p:sldLayoutId id="2147484099" r:id="rId85"/>
    <p:sldLayoutId id="2147484100" r:id="rId86"/>
    <p:sldLayoutId id="2147484101" r:id="rId87"/>
    <p:sldLayoutId id="2147484102" r:id="rId88"/>
    <p:sldLayoutId id="2147484103" r:id="rId89"/>
    <p:sldLayoutId id="2147484104" r:id="rId90"/>
    <p:sldLayoutId id="2147484105" r:id="rId91"/>
    <p:sldLayoutId id="2147484106" r:id="rId92"/>
    <p:sldLayoutId id="2147484107" r:id="rId93"/>
    <p:sldLayoutId id="2147484108" r:id="rId94"/>
    <p:sldLayoutId id="2147484109" r:id="rId95"/>
    <p:sldLayoutId id="2147484110" r:id="rId96"/>
    <p:sldLayoutId id="2147484111" r:id="rId97"/>
    <p:sldLayoutId id="2147483828" r:id="rId98"/>
    <p:sldLayoutId id="2147483829" r:id="rId99"/>
    <p:sldLayoutId id="2147483830" r:id="rId100"/>
    <p:sldLayoutId id="2147483831" r:id="rId101"/>
    <p:sldLayoutId id="2147483832" r:id="rId102"/>
    <p:sldLayoutId id="2147483833" r:id="rId103"/>
    <p:sldLayoutId id="2147483834" r:id="rId104"/>
    <p:sldLayoutId id="2147483835" r:id="rId105"/>
    <p:sldLayoutId id="2147483837" r:id="rId106"/>
    <p:sldLayoutId id="2147483786" r:id="rId107"/>
    <p:sldLayoutId id="2147484061" r:id="rId1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553522"/>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 id="2147484214" r:id="rId19"/>
    <p:sldLayoutId id="2147484215" r:id="rId20"/>
    <p:sldLayoutId id="2147484216" r:id="rId21"/>
    <p:sldLayoutId id="2147484217" r:id="rId22"/>
    <p:sldLayoutId id="2147484218" r:id="rId23"/>
    <p:sldLayoutId id="2147484219" r:id="rId24"/>
    <p:sldLayoutId id="2147484220" r:id="rId25"/>
    <p:sldLayoutId id="2147484221" r:id="rId26"/>
    <p:sldLayoutId id="2147484222" r:id="rId27"/>
    <p:sldLayoutId id="2147484223" r:id="rId28"/>
    <p:sldLayoutId id="2147484224" r:id="rId29"/>
    <p:sldLayoutId id="2147484225" r:id="rId30"/>
    <p:sldLayoutId id="2147484226" r:id="rId31"/>
    <p:sldLayoutId id="2147484227" r:id="rId32"/>
    <p:sldLayoutId id="2147484228" r:id="rId33"/>
    <p:sldLayoutId id="2147484229" r:id="rId34"/>
    <p:sldLayoutId id="2147484230" r:id="rId35"/>
    <p:sldLayoutId id="2147484231" r:id="rId36"/>
    <p:sldLayoutId id="2147484232" r:id="rId37"/>
    <p:sldLayoutId id="2147484233" r:id="rId38"/>
    <p:sldLayoutId id="2147484234" r:id="rId39"/>
    <p:sldLayoutId id="2147484235" r:id="rId40"/>
    <p:sldLayoutId id="2147484236" r:id="rId41"/>
    <p:sldLayoutId id="2147484237" r:id="rId42"/>
    <p:sldLayoutId id="2147484238" r:id="rId43"/>
    <p:sldLayoutId id="2147484239" r:id="rId44"/>
    <p:sldLayoutId id="2147484240"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522385"/>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 id="2147484253" r:id="rId12"/>
    <p:sldLayoutId id="2147484254" r:id="rId13"/>
    <p:sldLayoutId id="2147484255" r:id="rId14"/>
    <p:sldLayoutId id="2147484256" r:id="rId15"/>
    <p:sldLayoutId id="2147484257" r:id="rId16"/>
    <p:sldLayoutId id="2147484258" r:id="rId17"/>
    <p:sldLayoutId id="2147484259" r:id="rId18"/>
    <p:sldLayoutId id="2147484260" r:id="rId19"/>
    <p:sldLayoutId id="2147484261" r:id="rId20"/>
    <p:sldLayoutId id="2147484262" r:id="rId21"/>
    <p:sldLayoutId id="2147484263" r:id="rId22"/>
    <p:sldLayoutId id="2147484264" r:id="rId23"/>
    <p:sldLayoutId id="2147484265" r:id="rId24"/>
    <p:sldLayoutId id="2147484266" r:id="rId25"/>
    <p:sldLayoutId id="2147484267" r:id="rId26"/>
    <p:sldLayoutId id="2147484268" r:id="rId27"/>
    <p:sldLayoutId id="2147484269" r:id="rId28"/>
    <p:sldLayoutId id="2147484270" r:id="rId29"/>
    <p:sldLayoutId id="2147484271" r:id="rId30"/>
    <p:sldLayoutId id="2147484272" r:id="rId31"/>
    <p:sldLayoutId id="2147484273" r:id="rId32"/>
    <p:sldLayoutId id="2147484274" r:id="rId33"/>
    <p:sldLayoutId id="2147484275" r:id="rId34"/>
    <p:sldLayoutId id="2147484276" r:id="rId35"/>
    <p:sldLayoutId id="2147484277" r:id="rId36"/>
    <p:sldLayoutId id="2147484278" r:id="rId37"/>
    <p:sldLayoutId id="2147484279" r:id="rId38"/>
    <p:sldLayoutId id="2147484280" r:id="rId39"/>
    <p:sldLayoutId id="2147484281" r:id="rId40"/>
    <p:sldLayoutId id="2147484282" r:id="rId41"/>
    <p:sldLayoutId id="2147484283" r:id="rId42"/>
    <p:sldLayoutId id="2147484284" r:id="rId43"/>
    <p:sldLayoutId id="2147484285" r:id="rId44"/>
    <p:sldLayoutId id="2147484286" r:id="rId45"/>
    <p:sldLayoutId id="2147484287" r:id="rId46"/>
    <p:sldLayoutId id="2147484288" r:id="rId47"/>
    <p:sldLayoutId id="2147484289" r:id="rId48"/>
    <p:sldLayoutId id="2147484290" r:id="rId49"/>
    <p:sldLayoutId id="2147484291" r:id="rId50"/>
    <p:sldLayoutId id="2147484292" r:id="rId51"/>
    <p:sldLayoutId id="2147484293" r:id="rId52"/>
    <p:sldLayoutId id="2147484294" r:id="rId53"/>
    <p:sldLayoutId id="2147484295" r:id="rId54"/>
    <p:sldLayoutId id="2147484296" r:id="rId55"/>
    <p:sldLayoutId id="2147484297" r:id="rId56"/>
    <p:sldLayoutId id="2147484298" r:id="rId57"/>
    <p:sldLayoutId id="2147484299" r:id="rId58"/>
    <p:sldLayoutId id="2147484300" r:id="rId59"/>
    <p:sldLayoutId id="2147484301" r:id="rId60"/>
    <p:sldLayoutId id="2147484302" r:id="rId61"/>
    <p:sldLayoutId id="2147484303" r:id="rId62"/>
    <p:sldLayoutId id="2147484304" r:id="rId63"/>
    <p:sldLayoutId id="2147484305" r:id="rId64"/>
    <p:sldLayoutId id="2147484306" r:id="rId65"/>
    <p:sldLayoutId id="2147484307" r:id="rId66"/>
    <p:sldLayoutId id="2147484308" r:id="rId67"/>
    <p:sldLayoutId id="2147484309" r:id="rId68"/>
    <p:sldLayoutId id="2147484310" r:id="rId69"/>
    <p:sldLayoutId id="2147484311" r:id="rId70"/>
    <p:sldLayoutId id="2147484312" r:id="rId71"/>
    <p:sldLayoutId id="2147484313" r:id="rId72"/>
    <p:sldLayoutId id="2147484314" r:id="rId73"/>
    <p:sldLayoutId id="2147484315" r:id="rId74"/>
    <p:sldLayoutId id="2147484316" r:id="rId75"/>
    <p:sldLayoutId id="2147484317" r:id="rId76"/>
    <p:sldLayoutId id="2147484318" r:id="rId77"/>
    <p:sldLayoutId id="2147484319" r:id="rId78"/>
    <p:sldLayoutId id="2147484320" r:id="rId79"/>
    <p:sldLayoutId id="2147484321" r:id="rId80"/>
    <p:sldLayoutId id="2147484322" r:id="rId81"/>
    <p:sldLayoutId id="2147484323" r:id="rId82"/>
    <p:sldLayoutId id="2147484324" r:id="rId83"/>
    <p:sldLayoutId id="2147484325" r:id="rId84"/>
    <p:sldLayoutId id="2147484326" r:id="rId85"/>
    <p:sldLayoutId id="2147484327" r:id="rId86"/>
    <p:sldLayoutId id="2147484328" r:id="rId87"/>
    <p:sldLayoutId id="2147484329" r:id="rId88"/>
    <p:sldLayoutId id="2147484330" r:id="rId89"/>
    <p:sldLayoutId id="2147484331" r:id="rId90"/>
    <p:sldLayoutId id="2147484332" r:id="rId91"/>
    <p:sldLayoutId id="2147484333" r:id="rId92"/>
    <p:sldLayoutId id="2147484334" r:id="rId93"/>
    <p:sldLayoutId id="2147484335" r:id="rId94"/>
    <p:sldLayoutId id="2147484336" r:id="rId95"/>
    <p:sldLayoutId id="2147484337" r:id="rId96"/>
    <p:sldLayoutId id="2147484338" r:id="rId97"/>
    <p:sldLayoutId id="2147484339" r:id="rId98"/>
    <p:sldLayoutId id="2147484340" r:id="rId99"/>
    <p:sldLayoutId id="2147484341" r:id="rId100"/>
    <p:sldLayoutId id="2147484342" r:id="rId101"/>
    <p:sldLayoutId id="2147484343" r:id="rId102"/>
    <p:sldLayoutId id="2147484344" r:id="rId103"/>
    <p:sldLayoutId id="2147484345" r:id="rId104"/>
    <p:sldLayoutId id="2147484346" r:id="rId105"/>
    <p:sldLayoutId id="2147484347" r:id="rId106"/>
    <p:sldLayoutId id="2147484348" r:id="rId107"/>
    <p:sldLayoutId id="2147484349" r:id="rId1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271577"/>
      </p:ext>
    </p:extLst>
  </p:cSld>
  <p:clrMap bg1="lt1" tx1="dk1" bg2="lt2" tx2="dk2" accent1="accent1" accent2="accent2" accent3="accent3" accent4="accent4" accent5="accent5" accent6="accent6" hlink="hlink" folHlink="folHlink"/>
  <p:sldLayoutIdLst>
    <p:sldLayoutId id="2147484132" r:id="rId1"/>
    <p:sldLayoutId id="2147484126" r:id="rId2"/>
    <p:sldLayoutId id="2147483747" r:id="rId3"/>
    <p:sldLayoutId id="2147484127" r:id="rId4"/>
    <p:sldLayoutId id="2147484128" r:id="rId5"/>
    <p:sldLayoutId id="2147484123" r:id="rId6"/>
    <p:sldLayoutId id="2147484129" r:id="rId7"/>
    <p:sldLayoutId id="2147484135" r:id="rId8"/>
    <p:sldLayoutId id="2147484138" r:id="rId9"/>
    <p:sldLayoutId id="2147484130" r:id="rId10"/>
    <p:sldLayoutId id="2147484134" r:id="rId11"/>
    <p:sldLayoutId id="2147483811" r:id="rId12"/>
    <p:sldLayoutId id="2147483810" r:id="rId13"/>
    <p:sldLayoutId id="2147484139" r:id="rId14"/>
    <p:sldLayoutId id="2147484136" r:id="rId15"/>
    <p:sldLayoutId id="2147484131" r:id="rId16"/>
    <p:sldLayoutId id="2147484140" r:id="rId17"/>
    <p:sldLayoutId id="2147484125" r:id="rId18"/>
    <p:sldLayoutId id="2147484133" r:id="rId19"/>
    <p:sldLayoutId id="2147483780" r:id="rId20"/>
    <p:sldLayoutId id="2147483775" r:id="rId21"/>
    <p:sldLayoutId id="214748382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090990"/>
      </p:ext>
    </p:extLst>
  </p:cSld>
  <p:clrMap bg1="lt1" tx1="dk1" bg2="lt2" tx2="dk2" accent1="accent1" accent2="accent2" accent3="accent3" accent4="accent4" accent5="accent5" accent6="accent6" hlink="hlink" folHlink="folHlink"/>
  <p:sldLayoutIdLst>
    <p:sldLayoutId id="2147483812" r:id="rId1"/>
    <p:sldLayoutId id="2147483816" r:id="rId2"/>
    <p:sldLayoutId id="2147483817" r:id="rId3"/>
    <p:sldLayoutId id="214748381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5980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 id="2147484162" r:id="rId22"/>
    <p:sldLayoutId id="2147484163" r:id="rId23"/>
    <p:sldLayoutId id="2147484164" r:id="rId24"/>
    <p:sldLayoutId id="2147484165" r:id="rId25"/>
    <p:sldLayoutId id="2147484166" r:id="rId26"/>
    <p:sldLayoutId id="2147484167" r:id="rId27"/>
    <p:sldLayoutId id="2147484168" r:id="rId28"/>
    <p:sldLayoutId id="2147484169" r:id="rId29"/>
    <p:sldLayoutId id="2147484170" r:id="rId30"/>
    <p:sldLayoutId id="2147484171" r:id="rId31"/>
    <p:sldLayoutId id="2147484172" r:id="rId32"/>
    <p:sldLayoutId id="2147484173" r:id="rId33"/>
    <p:sldLayoutId id="2147484174" r:id="rId34"/>
    <p:sldLayoutId id="2147484175" r:id="rId35"/>
    <p:sldLayoutId id="2147484176" r:id="rId36"/>
    <p:sldLayoutId id="2147484177" r:id="rId37"/>
    <p:sldLayoutId id="2147484178" r:id="rId38"/>
    <p:sldLayoutId id="2147484179" r:id="rId39"/>
    <p:sldLayoutId id="2147484180" r:id="rId40"/>
    <p:sldLayoutId id="2147484181" r:id="rId41"/>
    <p:sldLayoutId id="2147484182" r:id="rId42"/>
    <p:sldLayoutId id="2147484183" r:id="rId43"/>
    <p:sldLayoutId id="2147484184" r:id="rId44"/>
    <p:sldLayoutId id="2147484185" r:id="rId45"/>
    <p:sldLayoutId id="2147484186" r:id="rId46"/>
    <p:sldLayoutId id="2147484187" r:id="rId47"/>
    <p:sldLayoutId id="2147483896" r:id="rId48"/>
    <p:sldLayoutId id="2147483897" r:id="rId49"/>
    <p:sldLayoutId id="2147483898" r:id="rId50"/>
    <p:sldLayoutId id="2147483899" r:id="rId51"/>
    <p:sldLayoutId id="2147483900" r:id="rId52"/>
    <p:sldLayoutId id="2147483901" r:id="rId53"/>
    <p:sldLayoutId id="2147483902" r:id="rId54"/>
    <p:sldLayoutId id="2147483903" r:id="rId55"/>
    <p:sldLayoutId id="2147483904" r:id="rId56"/>
    <p:sldLayoutId id="2147483905" r:id="rId57"/>
    <p:sldLayoutId id="2147483906" r:id="rId58"/>
    <p:sldLayoutId id="2147483907" r:id="rId59"/>
    <p:sldLayoutId id="2147483908" r:id="rId60"/>
    <p:sldLayoutId id="2147483909" r:id="rId61"/>
    <p:sldLayoutId id="2147483910" r:id="rId62"/>
    <p:sldLayoutId id="2147483911" r:id="rId63"/>
    <p:sldLayoutId id="2147483912" r:id="rId64"/>
    <p:sldLayoutId id="2147483913" r:id="rId65"/>
    <p:sldLayoutId id="2147483914" r:id="rId66"/>
    <p:sldLayoutId id="2147483915" r:id="rId67"/>
    <p:sldLayoutId id="2147483916" r:id="rId68"/>
    <p:sldLayoutId id="2147483917" r:id="rId69"/>
    <p:sldLayoutId id="2147483918" r:id="rId70"/>
    <p:sldLayoutId id="2147483919" r:id="rId71"/>
    <p:sldLayoutId id="2147483920" r:id="rId72"/>
    <p:sldLayoutId id="2147483921" r:id="rId73"/>
    <p:sldLayoutId id="2147483922" r:id="rId74"/>
    <p:sldLayoutId id="2147483923" r:id="rId75"/>
    <p:sldLayoutId id="2147483924" r:id="rId76"/>
    <p:sldLayoutId id="2147483925" r:id="rId77"/>
    <p:sldLayoutId id="2147483926" r:id="rId78"/>
    <p:sldLayoutId id="2147483927" r:id="rId79"/>
    <p:sldLayoutId id="2147483928" r:id="rId80"/>
    <p:sldLayoutId id="2147483929" r:id="rId81"/>
    <p:sldLayoutId id="2147483930" r:id="rId82"/>
    <p:sldLayoutId id="2147484059" r:id="rId83"/>
  </p:sldLayoutIdLst>
  <p:txStyles>
    <p:titleStyle>
      <a:lvl1pPr algn="l" defTabSz="913822" rtl="0" eaLnBrk="1" latinLnBrk="0" hangingPunct="1">
        <a:lnSpc>
          <a:spcPct val="90000"/>
        </a:lnSpc>
        <a:spcBef>
          <a:spcPct val="0"/>
        </a:spcBef>
        <a:buNone/>
        <a:defRPr sz="4397" kern="1200">
          <a:solidFill>
            <a:schemeClr val="tx1"/>
          </a:solidFill>
          <a:latin typeface="+mj-lt"/>
          <a:ea typeface="+mj-ea"/>
          <a:cs typeface="+mj-cs"/>
        </a:defRPr>
      </a:lvl1pPr>
    </p:titleStyle>
    <p:bodyStyle>
      <a:lvl1pPr marL="228455" indent="-228455" algn="l" defTabSz="913822" rtl="0" eaLnBrk="1" latinLnBrk="0" hangingPunct="1">
        <a:lnSpc>
          <a:spcPct val="90000"/>
        </a:lnSpc>
        <a:spcBef>
          <a:spcPts val="999"/>
        </a:spcBef>
        <a:buFont typeface="Arial" panose="020B0604020202020204" pitchFamily="34" charset="0"/>
        <a:buChar char="•"/>
        <a:defRPr sz="2798" kern="1200">
          <a:solidFill>
            <a:schemeClr val="tx1"/>
          </a:solidFill>
          <a:latin typeface="+mn-lt"/>
          <a:ea typeface="+mn-ea"/>
          <a:cs typeface="+mn-cs"/>
        </a:defRPr>
      </a:lvl1pPr>
      <a:lvl2pPr marL="685366" indent="-228455" algn="l" defTabSz="91382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278" indent="-228455" algn="l" defTabSz="9138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189"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099"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010"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922"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832"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743"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822" rtl="0" eaLnBrk="1" latinLnBrk="0" hangingPunct="1">
        <a:defRPr sz="1799" kern="1200">
          <a:solidFill>
            <a:schemeClr val="tx1"/>
          </a:solidFill>
          <a:latin typeface="+mn-lt"/>
          <a:ea typeface="+mn-ea"/>
          <a:cs typeface="+mn-cs"/>
        </a:defRPr>
      </a:lvl1pPr>
      <a:lvl2pPr marL="456912" algn="l" defTabSz="913822" rtl="0" eaLnBrk="1" latinLnBrk="0" hangingPunct="1">
        <a:defRPr sz="1799" kern="1200">
          <a:solidFill>
            <a:schemeClr val="tx1"/>
          </a:solidFill>
          <a:latin typeface="+mn-lt"/>
          <a:ea typeface="+mn-ea"/>
          <a:cs typeface="+mn-cs"/>
        </a:defRPr>
      </a:lvl2pPr>
      <a:lvl3pPr marL="913822" algn="l" defTabSz="913822" rtl="0" eaLnBrk="1" latinLnBrk="0" hangingPunct="1">
        <a:defRPr sz="1799" kern="1200">
          <a:solidFill>
            <a:schemeClr val="tx1"/>
          </a:solidFill>
          <a:latin typeface="+mn-lt"/>
          <a:ea typeface="+mn-ea"/>
          <a:cs typeface="+mn-cs"/>
        </a:defRPr>
      </a:lvl3pPr>
      <a:lvl4pPr marL="1370732" algn="l" defTabSz="913822" rtl="0" eaLnBrk="1" latinLnBrk="0" hangingPunct="1">
        <a:defRPr sz="1799" kern="1200">
          <a:solidFill>
            <a:schemeClr val="tx1"/>
          </a:solidFill>
          <a:latin typeface="+mn-lt"/>
          <a:ea typeface="+mn-ea"/>
          <a:cs typeface="+mn-cs"/>
        </a:defRPr>
      </a:lvl4pPr>
      <a:lvl5pPr marL="1827644" algn="l" defTabSz="913822" rtl="0" eaLnBrk="1" latinLnBrk="0" hangingPunct="1">
        <a:defRPr sz="1799" kern="1200">
          <a:solidFill>
            <a:schemeClr val="tx1"/>
          </a:solidFill>
          <a:latin typeface="+mn-lt"/>
          <a:ea typeface="+mn-ea"/>
          <a:cs typeface="+mn-cs"/>
        </a:defRPr>
      </a:lvl5pPr>
      <a:lvl6pPr marL="2284556" algn="l" defTabSz="913822" rtl="0" eaLnBrk="1" latinLnBrk="0" hangingPunct="1">
        <a:defRPr sz="1799" kern="1200">
          <a:solidFill>
            <a:schemeClr val="tx1"/>
          </a:solidFill>
          <a:latin typeface="+mn-lt"/>
          <a:ea typeface="+mn-ea"/>
          <a:cs typeface="+mn-cs"/>
        </a:defRPr>
      </a:lvl6pPr>
      <a:lvl7pPr marL="2741466" algn="l" defTabSz="913822" rtl="0" eaLnBrk="1" latinLnBrk="0" hangingPunct="1">
        <a:defRPr sz="1799" kern="1200">
          <a:solidFill>
            <a:schemeClr val="tx1"/>
          </a:solidFill>
          <a:latin typeface="+mn-lt"/>
          <a:ea typeface="+mn-ea"/>
          <a:cs typeface="+mn-cs"/>
        </a:defRPr>
      </a:lvl7pPr>
      <a:lvl8pPr marL="3198376" algn="l" defTabSz="913822" rtl="0" eaLnBrk="1" latinLnBrk="0" hangingPunct="1">
        <a:defRPr sz="1799" kern="1200">
          <a:solidFill>
            <a:schemeClr val="tx1"/>
          </a:solidFill>
          <a:latin typeface="+mn-lt"/>
          <a:ea typeface="+mn-ea"/>
          <a:cs typeface="+mn-cs"/>
        </a:defRPr>
      </a:lvl8pPr>
      <a:lvl9pPr marL="3655288" algn="l" defTabSz="913822"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70958"/>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 id="2147483961" r:id="rId30"/>
    <p:sldLayoutId id="2147483962" r:id="rId31"/>
    <p:sldLayoutId id="2147483963" r:id="rId32"/>
    <p:sldLayoutId id="2147483964" r:id="rId33"/>
    <p:sldLayoutId id="2147483965" r:id="rId34"/>
    <p:sldLayoutId id="2147483966" r:id="rId35"/>
    <p:sldLayoutId id="2147483967" r:id="rId36"/>
    <p:sldLayoutId id="2147483968" r:id="rId37"/>
    <p:sldLayoutId id="2147483969" r:id="rId38"/>
    <p:sldLayoutId id="2147483970" r:id="rId39"/>
    <p:sldLayoutId id="2147483971" r:id="rId40"/>
    <p:sldLayoutId id="2147483972" r:id="rId41"/>
    <p:sldLayoutId id="2147483973" r:id="rId42"/>
    <p:sldLayoutId id="2147483974" r:id="rId43"/>
    <p:sldLayoutId id="2147483975" r:id="rId44"/>
    <p:sldLayoutId id="2147483976" r:id="rId45"/>
    <p:sldLayoutId id="2147483977" r:id="rId46"/>
    <p:sldLayoutId id="2147483978" r:id="rId47"/>
    <p:sldLayoutId id="2147483979" r:id="rId48"/>
    <p:sldLayoutId id="2147483980" r:id="rId49"/>
    <p:sldLayoutId id="2147483981" r:id="rId50"/>
    <p:sldLayoutId id="2147483982" r:id="rId51"/>
    <p:sldLayoutId id="2147483983" r:id="rId52"/>
    <p:sldLayoutId id="2147483984" r:id="rId53"/>
    <p:sldLayoutId id="2147483985" r:id="rId54"/>
    <p:sldLayoutId id="2147483986" r:id="rId55"/>
    <p:sldLayoutId id="2147483987" r:id="rId56"/>
    <p:sldLayoutId id="2147483988" r:id="rId57"/>
    <p:sldLayoutId id="2147483989" r:id="rId58"/>
    <p:sldLayoutId id="2147483990" r:id="rId59"/>
    <p:sldLayoutId id="2147483991" r:id="rId60"/>
    <p:sldLayoutId id="2147483992" r:id="rId61"/>
    <p:sldLayoutId id="2147483993" r:id="rId62"/>
    <p:sldLayoutId id="2147483994" r:id="rId63"/>
    <p:sldLayoutId id="2147483995" r:id="rId64"/>
    <p:sldLayoutId id="2147483996" r:id="rId65"/>
    <p:sldLayoutId id="2147483997" r:id="rId66"/>
    <p:sldLayoutId id="2147483998" r:id="rId67"/>
    <p:sldLayoutId id="2147483999" r:id="rId68"/>
    <p:sldLayoutId id="2147484000" r:id="rId69"/>
    <p:sldLayoutId id="2147484001" r:id="rId70"/>
    <p:sldLayoutId id="2147484002" r:id="rId71"/>
    <p:sldLayoutId id="2147484003" r:id="rId72"/>
    <p:sldLayoutId id="2147484004" r:id="rId73"/>
    <p:sldLayoutId id="2147484005" r:id="rId74"/>
    <p:sldLayoutId id="2147484006" r:id="rId75"/>
    <p:sldLayoutId id="2147484007" r:id="rId76"/>
    <p:sldLayoutId id="2147484008" r:id="rId77"/>
    <p:sldLayoutId id="2147484009" r:id="rId78"/>
    <p:sldLayoutId id="2147484010" r:id="rId79"/>
    <p:sldLayoutId id="2147484011" r:id="rId80"/>
    <p:sldLayoutId id="2147484012" r:id="rId81"/>
    <p:sldLayoutId id="2147484013" r:id="rId82"/>
    <p:sldLayoutId id="2147484014" r:id="rId83"/>
  </p:sldLayoutIdLst>
  <p:txStyles>
    <p:titleStyle>
      <a:lvl1pPr algn="l" defTabSz="913822" rtl="0" eaLnBrk="1" latinLnBrk="0" hangingPunct="1">
        <a:lnSpc>
          <a:spcPct val="90000"/>
        </a:lnSpc>
        <a:spcBef>
          <a:spcPct val="0"/>
        </a:spcBef>
        <a:buNone/>
        <a:defRPr sz="4397" kern="1200">
          <a:solidFill>
            <a:schemeClr val="tx1"/>
          </a:solidFill>
          <a:latin typeface="+mj-lt"/>
          <a:ea typeface="+mj-ea"/>
          <a:cs typeface="+mj-cs"/>
        </a:defRPr>
      </a:lvl1pPr>
    </p:titleStyle>
    <p:bodyStyle>
      <a:lvl1pPr marL="228455" indent="-228455" algn="l" defTabSz="913822" rtl="0" eaLnBrk="1" latinLnBrk="0" hangingPunct="1">
        <a:lnSpc>
          <a:spcPct val="90000"/>
        </a:lnSpc>
        <a:spcBef>
          <a:spcPts val="999"/>
        </a:spcBef>
        <a:buFont typeface="Arial" panose="020B0604020202020204" pitchFamily="34" charset="0"/>
        <a:buChar char="•"/>
        <a:defRPr sz="2798" kern="1200">
          <a:solidFill>
            <a:schemeClr val="tx1"/>
          </a:solidFill>
          <a:latin typeface="+mn-lt"/>
          <a:ea typeface="+mn-ea"/>
          <a:cs typeface="+mn-cs"/>
        </a:defRPr>
      </a:lvl1pPr>
      <a:lvl2pPr marL="685366" indent="-228455" algn="l" defTabSz="91382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278" indent="-228455" algn="l" defTabSz="9138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189"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099"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010"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922"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832"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743" indent="-228455" algn="l" defTabSz="91382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822" rtl="0" eaLnBrk="1" latinLnBrk="0" hangingPunct="1">
        <a:defRPr sz="1799" kern="1200">
          <a:solidFill>
            <a:schemeClr val="tx1"/>
          </a:solidFill>
          <a:latin typeface="+mn-lt"/>
          <a:ea typeface="+mn-ea"/>
          <a:cs typeface="+mn-cs"/>
        </a:defRPr>
      </a:lvl1pPr>
      <a:lvl2pPr marL="456912" algn="l" defTabSz="913822" rtl="0" eaLnBrk="1" latinLnBrk="0" hangingPunct="1">
        <a:defRPr sz="1799" kern="1200">
          <a:solidFill>
            <a:schemeClr val="tx1"/>
          </a:solidFill>
          <a:latin typeface="+mn-lt"/>
          <a:ea typeface="+mn-ea"/>
          <a:cs typeface="+mn-cs"/>
        </a:defRPr>
      </a:lvl2pPr>
      <a:lvl3pPr marL="913822" algn="l" defTabSz="913822" rtl="0" eaLnBrk="1" latinLnBrk="0" hangingPunct="1">
        <a:defRPr sz="1799" kern="1200">
          <a:solidFill>
            <a:schemeClr val="tx1"/>
          </a:solidFill>
          <a:latin typeface="+mn-lt"/>
          <a:ea typeface="+mn-ea"/>
          <a:cs typeface="+mn-cs"/>
        </a:defRPr>
      </a:lvl3pPr>
      <a:lvl4pPr marL="1370732" algn="l" defTabSz="913822" rtl="0" eaLnBrk="1" latinLnBrk="0" hangingPunct="1">
        <a:defRPr sz="1799" kern="1200">
          <a:solidFill>
            <a:schemeClr val="tx1"/>
          </a:solidFill>
          <a:latin typeface="+mn-lt"/>
          <a:ea typeface="+mn-ea"/>
          <a:cs typeface="+mn-cs"/>
        </a:defRPr>
      </a:lvl4pPr>
      <a:lvl5pPr marL="1827644" algn="l" defTabSz="913822" rtl="0" eaLnBrk="1" latinLnBrk="0" hangingPunct="1">
        <a:defRPr sz="1799" kern="1200">
          <a:solidFill>
            <a:schemeClr val="tx1"/>
          </a:solidFill>
          <a:latin typeface="+mn-lt"/>
          <a:ea typeface="+mn-ea"/>
          <a:cs typeface="+mn-cs"/>
        </a:defRPr>
      </a:lvl5pPr>
      <a:lvl6pPr marL="2284556" algn="l" defTabSz="913822" rtl="0" eaLnBrk="1" latinLnBrk="0" hangingPunct="1">
        <a:defRPr sz="1799" kern="1200">
          <a:solidFill>
            <a:schemeClr val="tx1"/>
          </a:solidFill>
          <a:latin typeface="+mn-lt"/>
          <a:ea typeface="+mn-ea"/>
          <a:cs typeface="+mn-cs"/>
        </a:defRPr>
      </a:lvl6pPr>
      <a:lvl7pPr marL="2741466" algn="l" defTabSz="913822" rtl="0" eaLnBrk="1" latinLnBrk="0" hangingPunct="1">
        <a:defRPr sz="1799" kern="1200">
          <a:solidFill>
            <a:schemeClr val="tx1"/>
          </a:solidFill>
          <a:latin typeface="+mn-lt"/>
          <a:ea typeface="+mn-ea"/>
          <a:cs typeface="+mn-cs"/>
        </a:defRPr>
      </a:lvl7pPr>
      <a:lvl8pPr marL="3198376" algn="l" defTabSz="913822" rtl="0" eaLnBrk="1" latinLnBrk="0" hangingPunct="1">
        <a:defRPr sz="1799" kern="1200">
          <a:solidFill>
            <a:schemeClr val="tx1"/>
          </a:solidFill>
          <a:latin typeface="+mn-lt"/>
          <a:ea typeface="+mn-ea"/>
          <a:cs typeface="+mn-cs"/>
        </a:defRPr>
      </a:lvl8pPr>
      <a:lvl9pPr marL="3655288" algn="l" defTabSz="913822"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3577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Lst>
  <p:txStyles>
    <p:titleStyle>
      <a:lvl1pPr algn="l" defTabSz="913852" rtl="0" eaLnBrk="1" latinLnBrk="0" hangingPunct="1">
        <a:lnSpc>
          <a:spcPct val="90000"/>
        </a:lnSpc>
        <a:spcBef>
          <a:spcPct val="0"/>
        </a:spcBef>
        <a:buNone/>
        <a:defRPr sz="4398" kern="1200">
          <a:solidFill>
            <a:schemeClr val="tx1"/>
          </a:solidFill>
          <a:latin typeface="+mj-lt"/>
          <a:ea typeface="+mj-ea"/>
          <a:cs typeface="+mj-cs"/>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798" kern="1200">
          <a:solidFill>
            <a:schemeClr val="tx1"/>
          </a:solidFill>
          <a:latin typeface="+mn-lt"/>
          <a:ea typeface="+mn-ea"/>
          <a:cs typeface="+mn-cs"/>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02425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5075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EE0C2B53-2B8D-457E-891D-4DA9743319B6}" type="datetimeFigureOut">
              <a:rPr lang="en-US" smtClean="0"/>
              <a:t>11/21/2023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F04C1825-E860-4251-81AA-17B301659502}" type="slidenum">
              <a:rPr lang="en-US" smtClean="0"/>
              <a:t>‹#›</a:t>
            </a:fld>
            <a:endParaRPr lang="en-US"/>
          </a:p>
        </p:txBody>
      </p:sp>
    </p:spTree>
    <p:extLst>
      <p:ext uri="{BB962C8B-B14F-4D97-AF65-F5344CB8AC3E}">
        <p14:creationId xmlns:p14="http://schemas.microsoft.com/office/powerpoint/2010/main" val="381981794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5.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112.xml"/><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112.xml"/><Relationship Id="rId4" Type="http://schemas.openxmlformats.org/officeDocument/2006/relationships/image" Target="cid:image001.png@01DA1894.982D1A1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112.xml"/><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8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6.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1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4C30CA-2A9E-A11A-ACA0-C8522EAE0D3B}"/>
              </a:ext>
            </a:extLst>
          </p:cNvPr>
          <p:cNvSpPr txBox="1"/>
          <p:nvPr/>
        </p:nvSpPr>
        <p:spPr>
          <a:xfrm>
            <a:off x="850172" y="5973319"/>
            <a:ext cx="10442962" cy="21544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UniversNext for MORNPC Cn" panose="020B0506030202020203" pitchFamily="34" charset="77"/>
                <a:ea typeface="+mn-ea"/>
                <a:cs typeface="+mn-cs"/>
              </a:rPr>
              <a:t>©2023 Morningstar</a:t>
            </a:r>
          </a:p>
        </p:txBody>
      </p:sp>
      <p:sp>
        <p:nvSpPr>
          <p:cNvPr id="8" name="Text Placeholder 15">
            <a:extLst>
              <a:ext uri="{FF2B5EF4-FFF2-40B4-BE49-F238E27FC236}">
                <a16:creationId xmlns:a16="http://schemas.microsoft.com/office/drawing/2014/main" id="{DCCCF133-A11B-1590-8728-F6C6F222ADFD}"/>
              </a:ext>
            </a:extLst>
          </p:cNvPr>
          <p:cNvSpPr txBox="1">
            <a:spLocks/>
          </p:cNvSpPr>
          <p:nvPr/>
        </p:nvSpPr>
        <p:spPr>
          <a:xfrm>
            <a:off x="876299" y="5606327"/>
            <a:ext cx="2204459" cy="160215"/>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900" b="1" i="0" kern="1200">
                <a:solidFill>
                  <a:srgbClr val="5E5E5E"/>
                </a:solidFill>
                <a:latin typeface="UniversNext for MORNPC Cn" panose="020B0506030202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prstClr val="white"/>
                </a:solidFill>
                <a:effectLst/>
                <a:uLnTx/>
                <a:uFillTx/>
                <a:latin typeface="UniversNext for MORNPC Cn" panose="020B0506030202020203" pitchFamily="34" charset="77"/>
                <a:ea typeface="+mn-ea"/>
                <a:cs typeface="+mn-cs"/>
              </a:rPr>
              <a:t>For Financial Adviser Use.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prstClr val="white"/>
              </a:solidFill>
              <a:effectLst/>
              <a:uLnTx/>
              <a:uFillTx/>
              <a:latin typeface="UniversNext for MORNPC Cn" panose="020B0506030202020203" pitchFamily="34" charset="77"/>
              <a:ea typeface="+mn-ea"/>
              <a:cs typeface="+mn-cs"/>
            </a:endParaRPr>
          </a:p>
        </p:txBody>
      </p:sp>
      <p:sp>
        <p:nvSpPr>
          <p:cNvPr id="9" name="Title 9">
            <a:extLst>
              <a:ext uri="{FF2B5EF4-FFF2-40B4-BE49-F238E27FC236}">
                <a16:creationId xmlns:a16="http://schemas.microsoft.com/office/drawing/2014/main" id="{80022B6C-7BF0-A01D-5953-F32D857663EC}"/>
              </a:ext>
            </a:extLst>
          </p:cNvPr>
          <p:cNvSpPr txBox="1">
            <a:spLocks/>
          </p:cNvSpPr>
          <p:nvPr/>
        </p:nvSpPr>
        <p:spPr>
          <a:xfrm>
            <a:off x="850172" y="1404457"/>
            <a:ext cx="5913121" cy="1144861"/>
          </a:xfrm>
          <a:prstGeom prst="rect">
            <a:avLst/>
          </a:prstGeom>
        </p:spPr>
        <p:txBody>
          <a:bodyPr lIns="0"/>
          <a:lstStyle>
            <a:lvl1pPr algn="l" defTabSz="914400" rtl="0" eaLnBrk="1" latinLnBrk="0" hangingPunct="1">
              <a:lnSpc>
                <a:spcPct val="90000"/>
              </a:lnSpc>
              <a:spcBef>
                <a:spcPct val="0"/>
              </a:spcBef>
              <a:buNone/>
              <a:defRPr sz="4400" b="1" i="0" kern="1200">
                <a:solidFill>
                  <a:srgbClr val="1E1E1E"/>
                </a:solidFill>
                <a:latin typeface="UniversNext for MORNPC Cn" panose="020B05060302020202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dirty="0">
                <a:ln>
                  <a:noFill/>
                </a:ln>
                <a:solidFill>
                  <a:prstClr val="white"/>
                </a:solidFill>
                <a:effectLst/>
                <a:uLnTx/>
                <a:uFillTx/>
                <a:latin typeface="UniversNext for MORNPC Cn" panose="020B0506030202020203" pitchFamily="34" charset="77"/>
                <a:ea typeface="+mj-ea"/>
                <a:cs typeface="+mj-cs"/>
              </a:rPr>
              <a:t>The 2024 Outlook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300" b="1" i="0" u="none" strike="noStrike" kern="1200" cap="none" spc="0" normalizeH="0" baseline="0" noProof="0" dirty="0">
              <a:ln>
                <a:noFill/>
              </a:ln>
              <a:solidFill>
                <a:prstClr val="white"/>
              </a:solidFill>
              <a:effectLst/>
              <a:uLnTx/>
              <a:uFillTx/>
              <a:latin typeface="UniversNext for MORNPC Cn" panose="020B0506030202020203" pitchFamily="34" charset="77"/>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300" b="1" i="0" u="none" strike="noStrike" kern="1200" cap="none" spc="0" normalizeH="0" baseline="0" noProof="0" dirty="0">
              <a:ln>
                <a:noFill/>
              </a:ln>
              <a:solidFill>
                <a:prstClr val="white"/>
              </a:solidFill>
              <a:effectLst/>
              <a:uLnTx/>
              <a:uFillTx/>
              <a:latin typeface="UniversNext for MORNPC Cn" panose="020B0506030202020203" pitchFamily="34" charset="77"/>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UniversNext for MORNPC Cn" panose="020B0506030202020203" pitchFamily="34" charset="77"/>
              <a:ea typeface="+mj-ea"/>
              <a:cs typeface="+mj-cs"/>
            </a:endParaRPr>
          </a:p>
        </p:txBody>
      </p:sp>
      <p:cxnSp>
        <p:nvCxnSpPr>
          <p:cNvPr id="10" name="Straight Connector 9">
            <a:extLst>
              <a:ext uri="{FF2B5EF4-FFF2-40B4-BE49-F238E27FC236}">
                <a16:creationId xmlns:a16="http://schemas.microsoft.com/office/drawing/2014/main" id="{6168BD25-2CEC-D965-1C82-4FE7D2BCE345}"/>
              </a:ext>
            </a:extLst>
          </p:cNvPr>
          <p:cNvCxnSpPr>
            <a:cxnSpLocks/>
          </p:cNvCxnSpPr>
          <p:nvPr/>
        </p:nvCxnSpPr>
        <p:spPr>
          <a:xfrm>
            <a:off x="876299" y="5953751"/>
            <a:ext cx="104424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89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Globally, Valuations for Defensive Sectors Look Reasonable To Us </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Equity Manager Research. Sector roll up includes: Cyclical (materials, consumer cyclicals, financial services, real estate), Defensives (Healthcare, utilities, consumer staples) and Sensitives (Communication services, energy, industrials, technology). Numbers reflect the average discount across the U.S., Europe, and Asia. Data as of November 15,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sp>
        <p:nvSpPr>
          <p:cNvPr id="9" name="TextBox 8">
            <a:extLst>
              <a:ext uri="{FF2B5EF4-FFF2-40B4-BE49-F238E27FC236}">
                <a16:creationId xmlns:a16="http://schemas.microsoft.com/office/drawing/2014/main" id="{F72AA0BD-65F2-EEBA-0B4E-338FD0182BF1}"/>
              </a:ext>
            </a:extLst>
          </p:cNvPr>
          <p:cNvSpPr txBox="1"/>
          <p:nvPr/>
        </p:nvSpPr>
        <p:spPr>
          <a:xfrm>
            <a:off x="673768" y="1728245"/>
            <a:ext cx="10732168" cy="830997"/>
          </a:xfrm>
          <a:prstGeom prst="rect">
            <a:avLst/>
          </a:prstGeom>
          <a:noFill/>
        </p:spPr>
        <p:txBody>
          <a:bodyPr wrap="square">
            <a:spAutoFit/>
          </a:bodyPr>
          <a:lstStyle/>
          <a:p>
            <a:r>
              <a:rPr lang="en-GB" sz="2400" dirty="0">
                <a:effectLst/>
                <a:latin typeface="UniversNext for MORNPC Cn" panose="020B0506030202020203" pitchFamily="34" charset="0"/>
                <a:ea typeface="Calibri" panose="020F0502020204030204" pitchFamily="34" charset="0"/>
                <a:cs typeface="Arial" panose="020B0604020202020204" pitchFamily="34" charset="0"/>
              </a:rPr>
              <a:t>While we see valuation dispersion between cyclical and defensive stocks, in aggregate both markets are offering discounts, while sensitive stocks are closest to fairly value. </a:t>
            </a:r>
            <a:endParaRPr lang="en-GB" sz="4000" dirty="0"/>
          </a:p>
        </p:txBody>
      </p:sp>
      <p:graphicFrame>
        <p:nvGraphicFramePr>
          <p:cNvPr id="4" name="Chart 3">
            <a:extLst>
              <a:ext uri="{FF2B5EF4-FFF2-40B4-BE49-F238E27FC236}">
                <a16:creationId xmlns:a16="http://schemas.microsoft.com/office/drawing/2014/main" id="{1337F16E-CDF8-4A7F-C06C-E0FB18ED2DC0}"/>
              </a:ext>
            </a:extLst>
          </p:cNvPr>
          <p:cNvGraphicFramePr/>
          <p:nvPr>
            <p:extLst>
              <p:ext uri="{D42A27DB-BD31-4B8C-83A1-F6EECF244321}">
                <p14:modId xmlns:p14="http://schemas.microsoft.com/office/powerpoint/2010/main" val="1304585746"/>
              </p:ext>
            </p:extLst>
          </p:nvPr>
        </p:nvGraphicFramePr>
        <p:xfrm>
          <a:off x="460766" y="2626369"/>
          <a:ext cx="10732167" cy="3401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0368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Current Headline Risks are Plentiful Entering 2024</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Equity Manager Research. Sector roll up includes: Cyclical (materials, consumer cyclicals, financial services, real estate), Defensives (Healthcare, utilities, consumer staples) and Sensitives (Communication services, energy, industrials, technology). Numbers reflect the average discount across the U.S., Europe, and Asia. Data as of November 15,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sp>
        <p:nvSpPr>
          <p:cNvPr id="9" name="TextBox 8">
            <a:extLst>
              <a:ext uri="{FF2B5EF4-FFF2-40B4-BE49-F238E27FC236}">
                <a16:creationId xmlns:a16="http://schemas.microsoft.com/office/drawing/2014/main" id="{F72AA0BD-65F2-EEBA-0B4E-338FD0182BF1}"/>
              </a:ext>
            </a:extLst>
          </p:cNvPr>
          <p:cNvSpPr txBox="1"/>
          <p:nvPr/>
        </p:nvSpPr>
        <p:spPr>
          <a:xfrm>
            <a:off x="673768" y="1728245"/>
            <a:ext cx="3814011" cy="3416320"/>
          </a:xfrm>
          <a:prstGeom prst="rect">
            <a:avLst/>
          </a:prstGeom>
          <a:noFill/>
        </p:spPr>
        <p:txBody>
          <a:bodyPr wrap="square">
            <a:spAutoFit/>
          </a:bodyPr>
          <a:lstStyle/>
          <a:p>
            <a:r>
              <a:rPr lang="en-GB" sz="2400" dirty="0">
                <a:effectLst/>
                <a:latin typeface="UniversNext for MORNPC Cn" panose="020B0506030202020203" pitchFamily="34" charset="0"/>
                <a:ea typeface="Calibri" panose="020F0502020204030204" pitchFamily="34" charset="0"/>
                <a:cs typeface="Arial" panose="020B0604020202020204" pitchFamily="34" charset="0"/>
              </a:rPr>
              <a:t>This collection of concerns is daunting, but it’s worth remembering that not every risk requires a whole new portfolio to survive its realisation. </a:t>
            </a:r>
          </a:p>
          <a:p>
            <a:endParaRPr lang="en-GB" sz="2400" dirty="0">
              <a:latin typeface="UniversNext for MORNPC Cn" panose="020B0506030202020203" pitchFamily="34" charset="0"/>
              <a:ea typeface="Calibri" panose="020F0502020204030204" pitchFamily="34" charset="0"/>
              <a:cs typeface="Arial" panose="020B0604020202020204" pitchFamily="34" charset="0"/>
            </a:endParaRPr>
          </a:p>
          <a:p>
            <a:r>
              <a:rPr lang="en-GB" sz="2400" dirty="0">
                <a:effectLst/>
                <a:latin typeface="UniversNext for MORNPC Cn" panose="020B0506030202020203" pitchFamily="34" charset="0"/>
                <a:ea typeface="Calibri" panose="020F0502020204030204" pitchFamily="34" charset="0"/>
                <a:cs typeface="Arial" panose="020B0604020202020204" pitchFamily="34" charset="0"/>
              </a:rPr>
              <a:t>A well calibrated portfolio should weather external shocks fairly well. </a:t>
            </a:r>
            <a:endParaRPr lang="en-GB" sz="4000" dirty="0"/>
          </a:p>
        </p:txBody>
      </p:sp>
      <p:pic>
        <p:nvPicPr>
          <p:cNvPr id="2" name="Picture 1">
            <a:extLst>
              <a:ext uri="{FF2B5EF4-FFF2-40B4-BE49-F238E27FC236}">
                <a16:creationId xmlns:a16="http://schemas.microsoft.com/office/drawing/2014/main" id="{776F8AD7-0381-4732-0F57-B58AD56CC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6851" y="1414664"/>
            <a:ext cx="7047664" cy="4973972"/>
          </a:xfrm>
          <a:prstGeom prst="rect">
            <a:avLst/>
          </a:prstGeom>
        </p:spPr>
      </p:pic>
    </p:spTree>
    <p:extLst>
      <p:ext uri="{BB962C8B-B14F-4D97-AF65-F5344CB8AC3E}">
        <p14:creationId xmlns:p14="http://schemas.microsoft.com/office/powerpoint/2010/main" val="192199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Our Approach to Handling New Risks as We Enter 2024</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Risks assessed as of November 15,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5" name="Table 4">
            <a:extLst>
              <a:ext uri="{FF2B5EF4-FFF2-40B4-BE49-F238E27FC236}">
                <a16:creationId xmlns:a16="http://schemas.microsoft.com/office/drawing/2014/main" id="{EEEB6A05-5B31-D4CA-6FBD-3B29CAC64DCB}"/>
              </a:ext>
            </a:extLst>
          </p:cNvPr>
          <p:cNvGraphicFramePr>
            <a:graphicFrameLocks noGrp="1"/>
          </p:cNvGraphicFramePr>
          <p:nvPr/>
        </p:nvGraphicFramePr>
        <p:xfrm>
          <a:off x="525105" y="1638917"/>
          <a:ext cx="11141789" cy="4400852"/>
        </p:xfrm>
        <a:graphic>
          <a:graphicData uri="http://schemas.openxmlformats.org/drawingml/2006/table">
            <a:tbl>
              <a:tblPr firstRow="1" firstCol="1" bandRow="1"/>
              <a:tblGrid>
                <a:gridCol w="1824922">
                  <a:extLst>
                    <a:ext uri="{9D8B030D-6E8A-4147-A177-3AD203B41FA5}">
                      <a16:colId xmlns:a16="http://schemas.microsoft.com/office/drawing/2014/main" val="4174896516"/>
                    </a:ext>
                  </a:extLst>
                </a:gridCol>
                <a:gridCol w="2281150">
                  <a:extLst>
                    <a:ext uri="{9D8B030D-6E8A-4147-A177-3AD203B41FA5}">
                      <a16:colId xmlns:a16="http://schemas.microsoft.com/office/drawing/2014/main" val="1011679350"/>
                    </a:ext>
                  </a:extLst>
                </a:gridCol>
                <a:gridCol w="2346324">
                  <a:extLst>
                    <a:ext uri="{9D8B030D-6E8A-4147-A177-3AD203B41FA5}">
                      <a16:colId xmlns:a16="http://schemas.microsoft.com/office/drawing/2014/main" val="3085173339"/>
                    </a:ext>
                  </a:extLst>
                </a:gridCol>
                <a:gridCol w="2150798">
                  <a:extLst>
                    <a:ext uri="{9D8B030D-6E8A-4147-A177-3AD203B41FA5}">
                      <a16:colId xmlns:a16="http://schemas.microsoft.com/office/drawing/2014/main" val="4145122192"/>
                    </a:ext>
                  </a:extLst>
                </a:gridCol>
                <a:gridCol w="2538595">
                  <a:extLst>
                    <a:ext uri="{9D8B030D-6E8A-4147-A177-3AD203B41FA5}">
                      <a16:colId xmlns:a16="http://schemas.microsoft.com/office/drawing/2014/main" val="3561950342"/>
                    </a:ext>
                  </a:extLst>
                </a:gridCol>
              </a:tblGrid>
              <a:tr h="254231">
                <a:tc>
                  <a:txBody>
                    <a:bodyPr/>
                    <a:lstStyle/>
                    <a:p>
                      <a:pPr>
                        <a:lnSpc>
                          <a:spcPct val="107000"/>
                        </a:lnSpc>
                        <a:spcAft>
                          <a:spcPts val="800"/>
                        </a:spcAft>
                      </a:pPr>
                      <a:r>
                        <a:rPr lang="en-US" sz="1400" b="1" kern="100">
                          <a:solidFill>
                            <a:srgbClr val="000000"/>
                          </a:solidFill>
                          <a:effectLst/>
                          <a:latin typeface="UniversNext for MORNPC Cn" panose="020B0506030202020203" pitchFamily="34" charset="0"/>
                          <a:ea typeface="Calibri" panose="020F0502020204030204" pitchFamily="34" charset="0"/>
                          <a:cs typeface="Arial" panose="020B0604020202020204" pitchFamily="34" charset="0"/>
                        </a:rPr>
                        <a:t>Risk</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b="1" kern="100">
                          <a:solidFill>
                            <a:srgbClr val="000000"/>
                          </a:solidFill>
                          <a:effectLst/>
                          <a:latin typeface="UniversNext for MORNPC Cn" panose="020B0506030202020203" pitchFamily="34" charset="0"/>
                          <a:ea typeface="Calibri" panose="020F0502020204030204" pitchFamily="34" charset="0"/>
                          <a:cs typeface="Arial" panose="020B0604020202020204" pitchFamily="34" charset="0"/>
                        </a:rPr>
                        <a:t>Impact</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b="1" kern="100">
                          <a:solidFill>
                            <a:srgbClr val="000000"/>
                          </a:solidFill>
                          <a:effectLst/>
                          <a:latin typeface="UniversNext for MORNPC Cn" panose="020B0506030202020203" pitchFamily="34" charset="0"/>
                          <a:ea typeface="Calibri" panose="020F0502020204030204" pitchFamily="34" charset="0"/>
                          <a:cs typeface="Arial" panose="020B0604020202020204" pitchFamily="34" charset="0"/>
                        </a:rPr>
                        <a:t>Nature of Risk</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b="1" kern="100">
                          <a:solidFill>
                            <a:srgbClr val="000000"/>
                          </a:solidFill>
                          <a:effectLst/>
                          <a:latin typeface="UniversNext for MORNPC Cn" panose="020B0506030202020203" pitchFamily="34" charset="0"/>
                          <a:ea typeface="Calibri" panose="020F0502020204030204" pitchFamily="34" charset="0"/>
                          <a:cs typeface="Arial" panose="020B0604020202020204" pitchFamily="34" charset="0"/>
                        </a:rPr>
                        <a:t>Potential Opportunity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400" b="1" kern="100">
                          <a:solidFill>
                            <a:srgbClr val="000000"/>
                          </a:solidFill>
                          <a:effectLst/>
                          <a:latin typeface="UniversNext for MORNPC Cn" panose="020B0506030202020203" pitchFamily="34" charset="0"/>
                          <a:ea typeface="Calibri" panose="020F0502020204030204" pitchFamily="34" charset="0"/>
                          <a:cs typeface="Arial" panose="020B0604020202020204" pitchFamily="34" charset="0"/>
                        </a:rPr>
                        <a:t>Offsetting Positions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812863"/>
                  </a:ext>
                </a:extLst>
              </a:tr>
              <a:tr h="341736">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Commercial Real Estate Crash</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000000"/>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Regional bank write-downs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000000"/>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Cash Flow Impairment: Banks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000000"/>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Oversold regional banks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000000"/>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000000"/>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723590587"/>
                  </a:ext>
                </a:extLst>
              </a:tr>
              <a:tr h="573203">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Expanding Middle Eastern Conflict</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Energy market disruption</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Oil price shocks, which, in turn, could increase recession risk for vulnerable economies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Cheaply priced energy assets like U.S. MLPs and European energy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522098889"/>
                  </a:ext>
                </a:extLst>
              </a:tr>
              <a:tr h="894823">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Prolonged Ukraine/Russia Conflict</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Energy/food market disruption, European economic pressure</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Food or oil price shocks, which, in turn, could increase recession risk for vulnerable economies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Cheaply priced energy assets like U.S. MLPs and European energy</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907670622"/>
                  </a:ext>
                </a:extLst>
              </a:tr>
              <a:tr h="573203">
                <a:tc>
                  <a:txBody>
                    <a:bodyPr/>
                    <a:lstStyle/>
                    <a:p>
                      <a:pPr>
                        <a:lnSpc>
                          <a:spcPct val="107000"/>
                        </a:lnSpc>
                        <a:spcAft>
                          <a:spcPts val="800"/>
                        </a:spcAft>
                      </a:pPr>
                      <a:r>
                        <a:rPr lang="en-US" sz="1200" kern="100" dirty="0">
                          <a:effectLst/>
                          <a:latin typeface="UniversNext for MORNPC Cn" panose="020B0506030202020203" pitchFamily="34" charset="0"/>
                          <a:ea typeface="Calibri" panose="020F0502020204030204" pitchFamily="34" charset="0"/>
                          <a:cs typeface="Arial" panose="020B0604020202020204" pitchFamily="34" charset="0"/>
                        </a:rPr>
                        <a:t>China’s Secular Growth Crash</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Stagnating or collapsing Chinese economy</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Cash Flow Impairment: Chinese Equities, Heightened recession risk for trade partners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Oversold Chinese Technology Equities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534578644"/>
                  </a:ext>
                </a:extLst>
              </a:tr>
              <a:tr h="341736">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China/U.S. Conflict</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Rapid reshoring, global economic uncertainty</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Global equity volatility</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Long-term, high-quality government bonds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502430925"/>
                  </a:ext>
                </a:extLst>
              </a:tr>
              <a:tr h="573203">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Resurging Inflation</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Higher interest rates, falling corporate earnings, heightened recession risk</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Equity and fixed income volatility</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Short-term, high-quality government bonds &amp; hedged alternatives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240522858"/>
                  </a:ext>
                </a:extLst>
              </a:tr>
              <a:tr h="457469">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Developed Market Sovereign Deficits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Increased term premium (investors demanding higher long-term yields)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Cash flow impairment: Longer-term yields reset higher, price loss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Short-term, high-quality government bonds &amp; hedged alternatives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376095246"/>
                  </a:ext>
                </a:extLst>
              </a:tr>
              <a:tr h="341736">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U.S. Contested Election</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a:noFill/>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U.S. political uncertainty</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a:noFill/>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Short-term U.S. equity volatility</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a:noFill/>
                    </a:lnB>
                  </a:tcPr>
                </a:tc>
                <a:tc>
                  <a:txBody>
                    <a:bodyPr/>
                    <a:lstStyle/>
                    <a:p>
                      <a:pPr>
                        <a:lnSpc>
                          <a:spcPct val="107000"/>
                        </a:lnSpc>
                        <a:spcAft>
                          <a:spcPts val="800"/>
                        </a:spcAft>
                      </a:pPr>
                      <a:r>
                        <a:rPr lang="en-US" sz="1200" kern="100">
                          <a:effectLst/>
                          <a:latin typeface="UniversNext for MORNPC Cn" panose="020B0506030202020203"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a:noFill/>
                    </a:lnB>
                  </a:tcPr>
                </a:tc>
                <a:tc>
                  <a:txBody>
                    <a:bodyPr/>
                    <a:lstStyle/>
                    <a:p>
                      <a:pPr>
                        <a:lnSpc>
                          <a:spcPct val="107000"/>
                        </a:lnSpc>
                        <a:spcAft>
                          <a:spcPts val="800"/>
                        </a:spcAft>
                      </a:pPr>
                      <a:r>
                        <a:rPr lang="en-US" sz="1200" kern="100" dirty="0">
                          <a:effectLst/>
                          <a:latin typeface="UniversNext for MORNPC Cn" panose="020B0506030202020203" pitchFamily="34" charset="0"/>
                          <a:ea typeface="Calibri" panose="020F0502020204030204" pitchFamily="34" charset="0"/>
                          <a:cs typeface="Arial" panose="020B0604020202020204" pitchFamily="34" charset="0"/>
                        </a:rPr>
                        <a:t>Long-term, high-quality government bonds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txBody>
                  <a:tcPr marL="60853" marR="60853" marT="0" marB="0">
                    <a:lnL>
                      <a:noFill/>
                    </a:lnL>
                    <a:lnR>
                      <a:noFill/>
                    </a:lnR>
                    <a:lnT w="12700" cap="flat" cmpd="sng" algn="ctr">
                      <a:solidFill>
                        <a:srgbClr val="D9D9D9"/>
                      </a:solidFill>
                      <a:prstDash val="solid"/>
                      <a:round/>
                      <a:headEnd type="none" w="med" len="med"/>
                      <a:tailEnd type="none" w="med" len="med"/>
                    </a:lnT>
                    <a:lnB>
                      <a:noFill/>
                    </a:lnB>
                  </a:tcPr>
                </a:tc>
                <a:extLst>
                  <a:ext uri="{0D108BD9-81ED-4DB2-BD59-A6C34878D82A}">
                    <a16:rowId xmlns:a16="http://schemas.microsoft.com/office/drawing/2014/main" val="1942059898"/>
                  </a:ext>
                </a:extLst>
              </a:tr>
            </a:tbl>
          </a:graphicData>
        </a:graphic>
      </p:graphicFrame>
    </p:spTree>
    <p:extLst>
      <p:ext uri="{BB962C8B-B14F-4D97-AF65-F5344CB8AC3E}">
        <p14:creationId xmlns:p14="http://schemas.microsoft.com/office/powerpoint/2010/main" val="7712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2023 Bank’s Market Loss versus Estimated Commercial Real Estate Impairment</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calculation, assessing implied impairment from commercial real estate (CRE) versus aggregate market capitalization. Banks were chosen based on the KBWB index and MER Coverage. East West Bancorp, First Horizon Corp and Western Alliance Bancorp are not covered by MER and were excluded from the analysis. Data as of November 14,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2" name="Chart 1">
            <a:extLst>
              <a:ext uri="{FF2B5EF4-FFF2-40B4-BE49-F238E27FC236}">
                <a16:creationId xmlns:a16="http://schemas.microsoft.com/office/drawing/2014/main" id="{D4576E78-7B52-1E87-71DD-976230215255}"/>
              </a:ext>
            </a:extLst>
          </p:cNvPr>
          <p:cNvGraphicFramePr/>
          <p:nvPr>
            <p:extLst>
              <p:ext uri="{D42A27DB-BD31-4B8C-83A1-F6EECF244321}">
                <p14:modId xmlns:p14="http://schemas.microsoft.com/office/powerpoint/2010/main" val="2127246944"/>
              </p:ext>
            </p:extLst>
          </p:nvPr>
        </p:nvGraphicFramePr>
        <p:xfrm>
          <a:off x="938463" y="2009274"/>
          <a:ext cx="9916216" cy="3633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304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386858"/>
            <a:ext cx="11292736" cy="545374"/>
          </a:xfrm>
          <a:prstGeom prst="rect">
            <a:avLst/>
          </a:prstGeom>
        </p:spPr>
        <p:txBody>
          <a:bodyPr/>
          <a:lstStyle/>
          <a:p>
            <a:pPr marL="0" indent="0">
              <a:buNone/>
            </a:pPr>
            <a:r>
              <a:rPr lang="en-GB" sz="2800" b="1" dirty="0">
                <a:latin typeface="UniversNext for MORNPC Cn" panose="020B0506030202020203" pitchFamily="34" charset="0"/>
              </a:rPr>
              <a:t>Cumulative Flows into AI &amp; Big Data </a:t>
            </a:r>
          </a:p>
          <a:p>
            <a:pPr marL="0" indent="0">
              <a:buNone/>
            </a:pPr>
            <a:r>
              <a:rPr lang="en-GB" sz="2800" b="0" dirty="0">
                <a:latin typeface="UniversNext for MORNPC Cn" panose="020B0506030202020203" pitchFamily="34" charset="0"/>
              </a:rPr>
              <a:t>Thematic Funds Globally Over Last Five Years </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Direct, Morningstar Global Thematic Database. Data as of September 30,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4" name="Chart 3">
            <a:extLst>
              <a:ext uri="{FF2B5EF4-FFF2-40B4-BE49-F238E27FC236}">
                <a16:creationId xmlns:a16="http://schemas.microsoft.com/office/drawing/2014/main" id="{8A723B7E-C6E2-2851-302A-9677B0FD6220}"/>
              </a:ext>
            </a:extLst>
          </p:cNvPr>
          <p:cNvGraphicFramePr/>
          <p:nvPr/>
        </p:nvGraphicFramePr>
        <p:xfrm>
          <a:off x="681790" y="1818740"/>
          <a:ext cx="10828420" cy="411420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Box 6">
            <a:extLst>
              <a:ext uri="{FF2B5EF4-FFF2-40B4-BE49-F238E27FC236}">
                <a16:creationId xmlns:a16="http://schemas.microsoft.com/office/drawing/2014/main" id="{A6B935CF-973F-DE5F-F213-CE161A3B3B83}"/>
              </a:ext>
            </a:extLst>
          </p:cNvPr>
          <p:cNvSpPr txBox="1"/>
          <p:nvPr/>
        </p:nvSpPr>
        <p:spPr>
          <a:xfrm rot="16200000">
            <a:off x="-714027" y="3423650"/>
            <a:ext cx="2746145" cy="3687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400" kern="100" dirty="0">
                <a:effectLst/>
                <a:latin typeface="UniversNext for MORNPC Cn" panose="020B0506030202020203" pitchFamily="34" charset="0"/>
                <a:ea typeface="Calibri" panose="020F0502020204030204" pitchFamily="34" charset="0"/>
                <a:cs typeface="Arial" panose="020B0604020202020204" pitchFamily="34" charset="0"/>
              </a:rPr>
              <a:t>Cumulative Asset Flow in Billions (USD)</a:t>
            </a:r>
            <a:endParaRPr lang="en-GB" sz="2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4143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398890"/>
            <a:ext cx="11292736" cy="545374"/>
          </a:xfrm>
          <a:prstGeom prst="rect">
            <a:avLst/>
          </a:prstGeom>
        </p:spPr>
        <p:txBody>
          <a:bodyPr/>
          <a:lstStyle/>
          <a:p>
            <a:pPr marL="0" indent="0">
              <a:buNone/>
            </a:pPr>
            <a:r>
              <a:rPr lang="en-GB" sz="2800" b="1" dirty="0">
                <a:latin typeface="UniversNext for MORNPC Cn" panose="020B0506030202020203" pitchFamily="34" charset="0"/>
              </a:rPr>
              <a:t>For AI, Balance Risk and Opportunity </a:t>
            </a:r>
          </a:p>
          <a:p>
            <a:pPr marL="0" indent="0">
              <a:buNone/>
            </a:pPr>
            <a:r>
              <a:rPr lang="en-GB" sz="2800" b="0" dirty="0">
                <a:latin typeface="UniversNext for MORNPC Cn" panose="020B0506030202020203" pitchFamily="34" charset="0"/>
              </a:rPr>
              <a:t>At a Portfolio Level, Beware of Significant Style Biases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Direct. Morningstar Global Next Generation Artificial Intelligence Index. Data as of October 31,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30000" noProof="0" dirty="0">
              <a:ln>
                <a:noFill/>
              </a:ln>
              <a:solidFill>
                <a:srgbClr val="1E1E1E"/>
              </a:solidFill>
              <a:effectLst/>
              <a:uLnTx/>
              <a:uFillTx/>
              <a:latin typeface="UniversNext for MORNPC Cn" panose="020B0506030202020203" pitchFamily="34" charset="77"/>
              <a:ea typeface="+mn-ea"/>
              <a:cs typeface="+mn-cs"/>
            </a:endParaRPr>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US" sz="950" b="0" i="0" u="none" strike="noStrike" kern="1200" cap="none" spc="0" normalizeH="0" baseline="0" noProof="0" dirty="0">
              <a:ln>
                <a:noFill/>
              </a:ln>
              <a:solidFill>
                <a:srgbClr val="1E1E1E"/>
              </a:solidFill>
              <a:effectLst/>
              <a:uLnTx/>
              <a:uFillTx/>
              <a:latin typeface="UniversNext for MORNPC Cn" panose="020B0506030202020203" pitchFamily="34" charset="77"/>
              <a:ea typeface="+mn-ea"/>
              <a:cs typeface="+mn-cs"/>
            </a:endParaRPr>
          </a:p>
        </p:txBody>
      </p:sp>
      <p:pic>
        <p:nvPicPr>
          <p:cNvPr id="2" name="Picture 1">
            <a:extLst>
              <a:ext uri="{FF2B5EF4-FFF2-40B4-BE49-F238E27FC236}">
                <a16:creationId xmlns:a16="http://schemas.microsoft.com/office/drawing/2014/main" id="{521484A0-7D18-9E87-F478-E3A3BFD8FA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1818740"/>
            <a:ext cx="5318585" cy="4166830"/>
          </a:xfrm>
          <a:prstGeom prst="rect">
            <a:avLst/>
          </a:prstGeom>
        </p:spPr>
      </p:pic>
      <p:pic>
        <p:nvPicPr>
          <p:cNvPr id="4" name="Picture 3">
            <a:extLst>
              <a:ext uri="{FF2B5EF4-FFF2-40B4-BE49-F238E27FC236}">
                <a16:creationId xmlns:a16="http://schemas.microsoft.com/office/drawing/2014/main" id="{187A09E5-146F-2174-F7D0-F57B60CAF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634" y="1818740"/>
            <a:ext cx="5317957" cy="4166830"/>
          </a:xfrm>
          <a:prstGeom prst="rect">
            <a:avLst/>
          </a:prstGeom>
        </p:spPr>
      </p:pic>
    </p:spTree>
    <p:extLst>
      <p:ext uri="{BB962C8B-B14F-4D97-AF65-F5344CB8AC3E}">
        <p14:creationId xmlns:p14="http://schemas.microsoft.com/office/powerpoint/2010/main" val="2130841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Investors Have a Bad Track Record of Timing the Entry and Exit of Thematic Funds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Direct. Morningstar Global Next Generation Artificial Intelligence Index. Data as of October 31, 2023. For Source: Morningstar Direct, Morningstar Global Thematic Research Database. 5-Year Total Returns, Investor Returns and Return Gap for Thematic and Non-Thematic Funds. Investor return is the asset-weighted return, adjusted for inflows/outflows. It shows the net impact of buying high and selling low. Data as of June 30, 2023. Domiciles included in this chart: Ireland, Luxembourg, United Kingdom, and the United States.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9" name="Picture 8">
            <a:extLst>
              <a:ext uri="{FF2B5EF4-FFF2-40B4-BE49-F238E27FC236}">
                <a16:creationId xmlns:a16="http://schemas.microsoft.com/office/drawing/2014/main" id="{DC58995F-7A9E-8FD9-92AA-F85050397DA0}"/>
              </a:ext>
            </a:extLst>
          </p:cNvPr>
          <p:cNvPicPr>
            <a:picLocks noChangeAspect="1"/>
          </p:cNvPicPr>
          <p:nvPr/>
        </p:nvPicPr>
        <p:blipFill>
          <a:blip r:embed="rId3"/>
          <a:stretch>
            <a:fillRect/>
          </a:stretch>
        </p:blipFill>
        <p:spPr>
          <a:xfrm>
            <a:off x="873681" y="1587393"/>
            <a:ext cx="9541293" cy="4616470"/>
          </a:xfrm>
          <a:prstGeom prst="rect">
            <a:avLst/>
          </a:prstGeom>
        </p:spPr>
      </p:pic>
    </p:spTree>
    <p:extLst>
      <p:ext uri="{BB962C8B-B14F-4D97-AF65-F5344CB8AC3E}">
        <p14:creationId xmlns:p14="http://schemas.microsoft.com/office/powerpoint/2010/main" val="48649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Bond Yields are Very Attractive Relative to Recent History</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Capital Markets Database. Data as of 31 October 2023. For illustrative purposes only. Past performance does not guarantee future results.</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5" name="Chart 4">
            <a:extLst>
              <a:ext uri="{FF2B5EF4-FFF2-40B4-BE49-F238E27FC236}">
                <a16:creationId xmlns:a16="http://schemas.microsoft.com/office/drawing/2014/main" id="{CC41EB77-DD07-38D1-74D3-7B532DEB5345}"/>
              </a:ext>
            </a:extLst>
          </p:cNvPr>
          <p:cNvGraphicFramePr/>
          <p:nvPr>
            <p:extLst>
              <p:ext uri="{D42A27DB-BD31-4B8C-83A1-F6EECF244321}">
                <p14:modId xmlns:p14="http://schemas.microsoft.com/office/powerpoint/2010/main" val="2406398802"/>
              </p:ext>
            </p:extLst>
          </p:nvPr>
        </p:nvGraphicFramePr>
        <p:xfrm>
          <a:off x="601579" y="1660357"/>
          <a:ext cx="11057021" cy="4367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9752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U.K. Gilt 1-Year Simulated Total Return across Interest Rate Scenarios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calculation. U.K. Gilt Yields. Data as of 31 October 2023. For illustrative purposes only. Simulated performance is not a reliable indicator of future performance.</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8" name="Picture 7">
            <a:extLst>
              <a:ext uri="{FF2B5EF4-FFF2-40B4-BE49-F238E27FC236}">
                <a16:creationId xmlns:a16="http://schemas.microsoft.com/office/drawing/2014/main" id="{3630D0BE-1D5D-5B4B-E5A8-C47047393C62}"/>
              </a:ext>
            </a:extLst>
          </p:cNvPr>
          <p:cNvPicPr>
            <a:picLocks noChangeAspect="1"/>
          </p:cNvPicPr>
          <p:nvPr/>
        </p:nvPicPr>
        <p:blipFill>
          <a:blip r:embed="rId3"/>
          <a:stretch>
            <a:fillRect/>
          </a:stretch>
        </p:blipFill>
        <p:spPr>
          <a:xfrm>
            <a:off x="665747" y="1818740"/>
            <a:ext cx="10668000" cy="3943350"/>
          </a:xfrm>
          <a:prstGeom prst="rect">
            <a:avLst/>
          </a:prstGeom>
        </p:spPr>
      </p:pic>
    </p:spTree>
    <p:extLst>
      <p:ext uri="{BB962C8B-B14F-4D97-AF65-F5344CB8AC3E}">
        <p14:creationId xmlns:p14="http://schemas.microsoft.com/office/powerpoint/2010/main" val="43543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European 1-Year Simulated Total Return across Interest Rate Scenarios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calculation. European Treasury Yields. Data as of 31 October 2023. For illustrative purposes only. Simulated performance is not a reliable indicator of future performance.</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4" name="Picture 3">
            <a:extLst>
              <a:ext uri="{FF2B5EF4-FFF2-40B4-BE49-F238E27FC236}">
                <a16:creationId xmlns:a16="http://schemas.microsoft.com/office/drawing/2014/main" id="{459B3A54-608D-C069-F3B6-9382771DED90}"/>
              </a:ext>
            </a:extLst>
          </p:cNvPr>
          <p:cNvPicPr>
            <a:picLocks noChangeAspect="1"/>
          </p:cNvPicPr>
          <p:nvPr/>
        </p:nvPicPr>
        <p:blipFill>
          <a:blip r:embed="rId3"/>
          <a:stretch>
            <a:fillRect/>
          </a:stretch>
        </p:blipFill>
        <p:spPr>
          <a:xfrm>
            <a:off x="800100" y="1818740"/>
            <a:ext cx="10591800" cy="3838575"/>
          </a:xfrm>
          <a:prstGeom prst="rect">
            <a:avLst/>
          </a:prstGeom>
        </p:spPr>
      </p:pic>
    </p:spTree>
    <p:extLst>
      <p:ext uri="{BB962C8B-B14F-4D97-AF65-F5344CB8AC3E}">
        <p14:creationId xmlns:p14="http://schemas.microsoft.com/office/powerpoint/2010/main" val="224222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AE0E8A6-7845-2014-B1B8-4AE69FCFA857}"/>
              </a:ext>
            </a:extLst>
          </p:cNvPr>
          <p:cNvSpPr>
            <a:spLocks noGrp="1"/>
          </p:cNvSpPr>
          <p:nvPr>
            <p:ph type="title"/>
          </p:nvPr>
        </p:nvSpPr>
        <p:spPr>
          <a:xfrm>
            <a:off x="761998" y="1483229"/>
            <a:ext cx="2659296" cy="1044793"/>
          </a:xfrm>
        </p:spPr>
        <p:txBody>
          <a:bodyPr/>
          <a:lstStyle/>
          <a:p>
            <a:r>
              <a:rPr lang="en-US" sz="3600" dirty="0"/>
              <a:t>Key Topics </a:t>
            </a:r>
            <a:br>
              <a:rPr lang="en-US" sz="3600" dirty="0"/>
            </a:br>
            <a:r>
              <a:rPr lang="en-US" sz="3600" dirty="0"/>
              <a:t>Addressed in the 2024 Outlook</a:t>
            </a:r>
            <a:endParaRPr lang="en-GB" sz="3600" dirty="0"/>
          </a:p>
        </p:txBody>
      </p:sp>
      <p:sp>
        <p:nvSpPr>
          <p:cNvPr id="24" name="Text Placeholder 23">
            <a:extLst>
              <a:ext uri="{FF2B5EF4-FFF2-40B4-BE49-F238E27FC236}">
                <a16:creationId xmlns:a16="http://schemas.microsoft.com/office/drawing/2014/main" id="{CE9C0B89-6605-86ED-44A9-C3DA712271C8}"/>
              </a:ext>
            </a:extLst>
          </p:cNvPr>
          <p:cNvSpPr>
            <a:spLocks noGrp="1"/>
          </p:cNvSpPr>
          <p:nvPr>
            <p:ph type="body" sz="quarter" idx="10"/>
          </p:nvPr>
        </p:nvSpPr>
        <p:spPr/>
        <p:txBody>
          <a:bodyPr/>
          <a:lstStyle/>
          <a:p>
            <a:r>
              <a:rPr lang="en-US" dirty="0"/>
              <a:t>Economic Questions &amp; Portfolio Positioning</a:t>
            </a:r>
            <a:endParaRPr lang="en-GB" dirty="0"/>
          </a:p>
        </p:txBody>
      </p:sp>
      <p:sp>
        <p:nvSpPr>
          <p:cNvPr id="25" name="Text Placeholder 24">
            <a:extLst>
              <a:ext uri="{FF2B5EF4-FFF2-40B4-BE49-F238E27FC236}">
                <a16:creationId xmlns:a16="http://schemas.microsoft.com/office/drawing/2014/main" id="{5FCBC3B0-0481-1BF0-3867-BF3541DEC9CA}"/>
              </a:ext>
            </a:extLst>
          </p:cNvPr>
          <p:cNvSpPr>
            <a:spLocks noGrp="1"/>
          </p:cNvSpPr>
          <p:nvPr>
            <p:ph type="body" sz="quarter" idx="11"/>
          </p:nvPr>
        </p:nvSpPr>
        <p:spPr>
          <a:xfrm>
            <a:off x="4903631" y="2168206"/>
            <a:ext cx="3099938" cy="452437"/>
          </a:xfrm>
        </p:spPr>
        <p:txBody>
          <a:bodyPr/>
          <a:lstStyle/>
          <a:p>
            <a:r>
              <a:rPr lang="en-US" dirty="0"/>
              <a:t>The Big Risks Ahead, Including Geopolitics</a:t>
            </a:r>
            <a:endParaRPr lang="en-GB" dirty="0"/>
          </a:p>
        </p:txBody>
      </p:sp>
      <p:sp>
        <p:nvSpPr>
          <p:cNvPr id="26" name="Text Placeholder 25">
            <a:extLst>
              <a:ext uri="{FF2B5EF4-FFF2-40B4-BE49-F238E27FC236}">
                <a16:creationId xmlns:a16="http://schemas.microsoft.com/office/drawing/2014/main" id="{4F861D6A-C702-156C-9EC3-5005A1298A35}"/>
              </a:ext>
            </a:extLst>
          </p:cNvPr>
          <p:cNvSpPr>
            <a:spLocks noGrp="1"/>
          </p:cNvSpPr>
          <p:nvPr>
            <p:ph type="body" sz="quarter" idx="12"/>
          </p:nvPr>
        </p:nvSpPr>
        <p:spPr/>
        <p:txBody>
          <a:bodyPr/>
          <a:lstStyle/>
          <a:p>
            <a:r>
              <a:rPr lang="en-US" dirty="0"/>
              <a:t>The Growth Opportunities in AI</a:t>
            </a:r>
            <a:endParaRPr lang="en-GB" dirty="0"/>
          </a:p>
        </p:txBody>
      </p:sp>
      <p:sp>
        <p:nvSpPr>
          <p:cNvPr id="27" name="Text Placeholder 26">
            <a:extLst>
              <a:ext uri="{FF2B5EF4-FFF2-40B4-BE49-F238E27FC236}">
                <a16:creationId xmlns:a16="http://schemas.microsoft.com/office/drawing/2014/main" id="{B32A6B7E-AB5F-CCA0-095F-9CA8B2F3C809}"/>
              </a:ext>
            </a:extLst>
          </p:cNvPr>
          <p:cNvSpPr>
            <a:spLocks noGrp="1"/>
          </p:cNvSpPr>
          <p:nvPr>
            <p:ph type="body" sz="quarter" idx="13"/>
          </p:nvPr>
        </p:nvSpPr>
        <p:spPr>
          <a:xfrm>
            <a:off x="4903631" y="4507487"/>
            <a:ext cx="3017744" cy="452437"/>
          </a:xfrm>
        </p:spPr>
        <p:txBody>
          <a:bodyPr/>
          <a:lstStyle/>
          <a:p>
            <a:r>
              <a:rPr lang="en-US" dirty="0"/>
              <a:t>Taking Advantage of Higher Rates</a:t>
            </a:r>
            <a:endParaRPr lang="en-GB" dirty="0"/>
          </a:p>
        </p:txBody>
      </p:sp>
      <p:sp>
        <p:nvSpPr>
          <p:cNvPr id="28" name="Text Placeholder 27">
            <a:extLst>
              <a:ext uri="{FF2B5EF4-FFF2-40B4-BE49-F238E27FC236}">
                <a16:creationId xmlns:a16="http://schemas.microsoft.com/office/drawing/2014/main" id="{C61E215E-212B-E54F-C678-0F26F1F80F3F}"/>
              </a:ext>
            </a:extLst>
          </p:cNvPr>
          <p:cNvSpPr>
            <a:spLocks noGrp="1"/>
          </p:cNvSpPr>
          <p:nvPr>
            <p:ph type="body" sz="quarter" idx="14"/>
          </p:nvPr>
        </p:nvSpPr>
        <p:spPr>
          <a:xfrm>
            <a:off x="4903631" y="5677126"/>
            <a:ext cx="3099938" cy="452437"/>
          </a:xfrm>
        </p:spPr>
        <p:txBody>
          <a:bodyPr/>
          <a:lstStyle/>
          <a:p>
            <a:r>
              <a:rPr lang="en-US" dirty="0"/>
              <a:t>Our Best Investment Ideas for 2024</a:t>
            </a:r>
            <a:endParaRPr lang="en-GB" dirty="0"/>
          </a:p>
        </p:txBody>
      </p:sp>
    </p:spTree>
    <p:extLst>
      <p:ext uri="{BB962C8B-B14F-4D97-AF65-F5344CB8AC3E}">
        <p14:creationId xmlns:p14="http://schemas.microsoft.com/office/powerpoint/2010/main" val="3516378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Bond Market Volatility Remains Elevated, Making Some Investors Feel Uneasy </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Clearnomics. ICE </a:t>
            </a:r>
            <a:r>
              <a:rPr lang="en-GB" dirty="0" err="1"/>
              <a:t>BofAML</a:t>
            </a:r>
            <a:r>
              <a:rPr lang="en-GB" dirty="0"/>
              <a:t> MOVE Index since 2007. Data as of November 3,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2" name="Picture 1" descr="Bond Market Volatility">
            <a:extLst>
              <a:ext uri="{FF2B5EF4-FFF2-40B4-BE49-F238E27FC236}">
                <a16:creationId xmlns:a16="http://schemas.microsoft.com/office/drawing/2014/main" id="{7BCF735C-C21D-C354-762F-DAA82233A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5" t="18437" b="19087"/>
          <a:stretch/>
        </p:blipFill>
        <p:spPr bwMode="auto">
          <a:xfrm>
            <a:off x="474694" y="1855676"/>
            <a:ext cx="11412506" cy="42099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9652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r>
              <a:rPr lang="en-GB" sz="2800" b="1" dirty="0">
                <a:latin typeface="UniversNext for MORNPC Cn" panose="020B0506030202020203" pitchFamily="34" charset="0"/>
              </a:rPr>
              <a:t>European Market Sector Indexes, </a:t>
            </a:r>
            <a:r>
              <a:rPr lang="en-GB" dirty="0">
                <a:latin typeface="UniversNext for MORNPC Cn" panose="020B0506030202020203" pitchFamily="34" charset="0"/>
              </a:rPr>
              <a:t>Price to Fair-Value</a:t>
            </a:r>
            <a:endParaRPr lang="en-GB" sz="2800" b="1" dirty="0">
              <a:latin typeface="UniversNext for MORNPC Cn" panose="020B0506030202020203" pitchFamily="34" charset="0"/>
            </a:endParaRP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Equity Research calculations, as of November 15, 2023</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5" name="Table 4">
            <a:extLst>
              <a:ext uri="{FF2B5EF4-FFF2-40B4-BE49-F238E27FC236}">
                <a16:creationId xmlns:a16="http://schemas.microsoft.com/office/drawing/2014/main" id="{F23AE5E5-3034-4181-32CD-11079D1444CE}"/>
              </a:ext>
            </a:extLst>
          </p:cNvPr>
          <p:cNvGraphicFramePr>
            <a:graphicFrameLocks noGrp="1"/>
          </p:cNvGraphicFramePr>
          <p:nvPr>
            <p:extLst>
              <p:ext uri="{D42A27DB-BD31-4B8C-83A1-F6EECF244321}">
                <p14:modId xmlns:p14="http://schemas.microsoft.com/office/powerpoint/2010/main" val="598606738"/>
              </p:ext>
            </p:extLst>
          </p:nvPr>
        </p:nvGraphicFramePr>
        <p:xfrm>
          <a:off x="733926" y="1818739"/>
          <a:ext cx="10335126" cy="3968448"/>
        </p:xfrm>
        <a:graphic>
          <a:graphicData uri="http://schemas.openxmlformats.org/drawingml/2006/table">
            <a:tbl>
              <a:tblPr/>
              <a:tblGrid>
                <a:gridCol w="1722521">
                  <a:extLst>
                    <a:ext uri="{9D8B030D-6E8A-4147-A177-3AD203B41FA5}">
                      <a16:colId xmlns:a16="http://schemas.microsoft.com/office/drawing/2014/main" val="623023590"/>
                    </a:ext>
                  </a:extLst>
                </a:gridCol>
                <a:gridCol w="1722521">
                  <a:extLst>
                    <a:ext uri="{9D8B030D-6E8A-4147-A177-3AD203B41FA5}">
                      <a16:colId xmlns:a16="http://schemas.microsoft.com/office/drawing/2014/main" val="3795630560"/>
                    </a:ext>
                  </a:extLst>
                </a:gridCol>
                <a:gridCol w="1722521">
                  <a:extLst>
                    <a:ext uri="{9D8B030D-6E8A-4147-A177-3AD203B41FA5}">
                      <a16:colId xmlns:a16="http://schemas.microsoft.com/office/drawing/2014/main" val="1809997831"/>
                    </a:ext>
                  </a:extLst>
                </a:gridCol>
                <a:gridCol w="1722521">
                  <a:extLst>
                    <a:ext uri="{9D8B030D-6E8A-4147-A177-3AD203B41FA5}">
                      <a16:colId xmlns:a16="http://schemas.microsoft.com/office/drawing/2014/main" val="2692159221"/>
                    </a:ext>
                  </a:extLst>
                </a:gridCol>
                <a:gridCol w="1722521">
                  <a:extLst>
                    <a:ext uri="{9D8B030D-6E8A-4147-A177-3AD203B41FA5}">
                      <a16:colId xmlns:a16="http://schemas.microsoft.com/office/drawing/2014/main" val="4250732360"/>
                    </a:ext>
                  </a:extLst>
                </a:gridCol>
                <a:gridCol w="1722521">
                  <a:extLst>
                    <a:ext uri="{9D8B030D-6E8A-4147-A177-3AD203B41FA5}">
                      <a16:colId xmlns:a16="http://schemas.microsoft.com/office/drawing/2014/main" val="682179317"/>
                    </a:ext>
                  </a:extLst>
                </a:gridCol>
              </a:tblGrid>
              <a:tr h="992112">
                <a:tc>
                  <a:txBody>
                    <a:bodyPr/>
                    <a:lstStyle/>
                    <a:p>
                      <a:pPr algn="l" fontAlgn="b"/>
                      <a:r>
                        <a:rPr lang="en-GB" sz="1400" b="1" i="0" u="none" strike="noStrike">
                          <a:solidFill>
                            <a:srgbClr val="000000"/>
                          </a:solidFill>
                          <a:effectLst/>
                          <a:latin typeface="UniversNext for MORNPC Cn" panose="020B0506030202020203" pitchFamily="34" charset="0"/>
                        </a:rPr>
                        <a:t>Cyclical Sectors</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1" i="0" u="none" strike="noStrike">
                          <a:solidFill>
                            <a:srgbClr val="000000"/>
                          </a:solidFill>
                          <a:effectLst/>
                          <a:latin typeface="UniversNext for MORNPC Cn" panose="020B0506030202020203" pitchFamily="34" charset="0"/>
                        </a:rPr>
                        <a:t>Average Price/Fair Value</a:t>
                      </a:r>
                    </a:p>
                  </a:txBody>
                  <a:tcPr marL="6350" marR="6350" marT="6350" marB="0" anchor="b">
                    <a:lnL>
                      <a:noFill/>
                    </a:lnL>
                    <a:lnR>
                      <a:noFill/>
                    </a:lnR>
                    <a:lnT>
                      <a:noFill/>
                    </a:lnT>
                    <a:lnB w="19050" cap="flat" cmpd="sng" algn="ctr">
                      <a:solidFill>
                        <a:srgbClr val="FFFFFF"/>
                      </a:solidFill>
                      <a:prstDash val="solid"/>
                      <a:round/>
                      <a:headEnd type="none" w="med" len="med"/>
                      <a:tailEnd type="none" w="med" len="med"/>
                    </a:lnB>
                    <a:solidFill>
                      <a:srgbClr val="FFFFFF"/>
                    </a:solidFill>
                  </a:tcPr>
                </a:tc>
                <a:tc>
                  <a:txBody>
                    <a:bodyPr/>
                    <a:lstStyle/>
                    <a:p>
                      <a:pPr algn="l" fontAlgn="b"/>
                      <a:r>
                        <a:rPr lang="en-GB" sz="1400" b="1" i="0" u="none" strike="noStrike">
                          <a:solidFill>
                            <a:srgbClr val="000000"/>
                          </a:solidFill>
                          <a:effectLst/>
                          <a:latin typeface="UniversNext for MORNPC Cn" panose="020B0506030202020203" pitchFamily="34" charset="0"/>
                        </a:rPr>
                        <a:t>Sensitive Sectors</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1" i="0" u="none" strike="noStrike">
                          <a:solidFill>
                            <a:srgbClr val="000000"/>
                          </a:solidFill>
                          <a:effectLst/>
                          <a:latin typeface="UniversNext for MORNPC Cn" panose="020B0506030202020203" pitchFamily="34" charset="0"/>
                        </a:rPr>
                        <a:t>Average Price/Fair Value</a:t>
                      </a:r>
                    </a:p>
                  </a:txBody>
                  <a:tcPr marL="6350" marR="6350" marT="6350" marB="0" anchor="b">
                    <a:lnL>
                      <a:noFill/>
                    </a:lnL>
                    <a:lnR>
                      <a:noFill/>
                    </a:lnR>
                    <a:lnT>
                      <a:noFill/>
                    </a:lnT>
                    <a:lnB>
                      <a:noFill/>
                    </a:lnB>
                    <a:solidFill>
                      <a:srgbClr val="FFFFFF"/>
                    </a:solidFill>
                  </a:tcPr>
                </a:tc>
                <a:tc>
                  <a:txBody>
                    <a:bodyPr/>
                    <a:lstStyle/>
                    <a:p>
                      <a:pPr algn="l" fontAlgn="b"/>
                      <a:r>
                        <a:rPr lang="en-GB" sz="1400" b="1" i="0" u="none" strike="noStrike">
                          <a:solidFill>
                            <a:srgbClr val="000000"/>
                          </a:solidFill>
                          <a:effectLst/>
                          <a:latin typeface="UniversNext for MORNPC Cn" panose="020B0506030202020203" pitchFamily="34" charset="0"/>
                        </a:rPr>
                        <a:t>Defensive Sectors</a:t>
                      </a:r>
                    </a:p>
                  </a:txBody>
                  <a:tcPr marL="6350" marR="6350" marT="6350"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1" i="0" u="none" strike="noStrike">
                          <a:solidFill>
                            <a:srgbClr val="000000"/>
                          </a:solidFill>
                          <a:effectLst/>
                          <a:latin typeface="UniversNext for MORNPC Cn" panose="020B0506030202020203" pitchFamily="34" charset="0"/>
                        </a:rPr>
                        <a:t>Average Price/Fair Value</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2586057306"/>
                  </a:ext>
                </a:extLst>
              </a:tr>
              <a:tr h="992112">
                <a:tc>
                  <a:txBody>
                    <a:bodyPr/>
                    <a:lstStyle/>
                    <a:p>
                      <a:pPr algn="l" fontAlgn="ctr"/>
                      <a:r>
                        <a:rPr lang="en-GB" sz="2000" b="0" i="0" u="none" strike="noStrike">
                          <a:solidFill>
                            <a:srgbClr val="000000"/>
                          </a:solidFill>
                          <a:effectLst/>
                          <a:latin typeface="Morningstar Symbols" panose="02000506080000020004" pitchFamily="2" charset="0"/>
                        </a:rPr>
                        <a:t>t</a:t>
                      </a:r>
                      <a:r>
                        <a:rPr lang="en-GB" sz="2000" b="0" i="0" u="none" strike="noStrike">
                          <a:solidFill>
                            <a:srgbClr val="000000"/>
                          </a:solidFill>
                          <a:effectLst/>
                          <a:latin typeface="UniversNext for MORNPC Cn" panose="020B0506030202020203" pitchFamily="34" charset="0"/>
                        </a:rPr>
                        <a:t> Consumer Cyclical</a:t>
                      </a:r>
                    </a:p>
                  </a:txBody>
                  <a:tcPr marL="6350" marR="6350" marT="6350" marB="0" anchor="ctr">
                    <a:lnL>
                      <a:noFill/>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2000" b="1" i="0" u="none" strike="noStrike">
                          <a:solidFill>
                            <a:srgbClr val="000000"/>
                          </a:solidFill>
                          <a:effectLst/>
                          <a:latin typeface="UniversNext for MORNPC Cn" panose="020B0506030202020203" pitchFamily="34" charset="0"/>
                        </a:rPr>
                        <a:t>0.73</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CCFF"/>
                    </a:solidFill>
                  </a:tcPr>
                </a:tc>
                <a:tc>
                  <a:txBody>
                    <a:bodyPr/>
                    <a:lstStyle/>
                    <a:p>
                      <a:pPr algn="l" fontAlgn="ctr"/>
                      <a:r>
                        <a:rPr lang="en-GB" sz="2000" b="0" i="0" u="none" strike="noStrike">
                          <a:solidFill>
                            <a:srgbClr val="000000"/>
                          </a:solidFill>
                          <a:effectLst/>
                          <a:latin typeface="Morningstar Symbols" panose="02000506080000020004" pitchFamily="2" charset="0"/>
                        </a:rPr>
                        <a:t>i  </a:t>
                      </a:r>
                      <a:r>
                        <a:rPr lang="en-GB" sz="2000" b="0" i="0" u="none" strike="noStrike">
                          <a:solidFill>
                            <a:srgbClr val="000000"/>
                          </a:solidFill>
                          <a:effectLst/>
                          <a:latin typeface="UniversNext for MORNPC Cn" panose="020B0506030202020203" pitchFamily="34" charset="0"/>
                        </a:rPr>
                        <a:t> Comm. Services</a:t>
                      </a:r>
                    </a:p>
                  </a:txBody>
                  <a:tcPr marL="6350" marR="6350" marT="6350" marB="0" anchor="ctr">
                    <a:lnL w="635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2000" b="1" i="0" u="none" strike="noStrike">
                          <a:solidFill>
                            <a:srgbClr val="000000"/>
                          </a:solidFill>
                          <a:effectLst/>
                          <a:latin typeface="UniversNext for MORNPC Cn" panose="020B0506030202020203" pitchFamily="34" charset="0"/>
                        </a:rPr>
                        <a:t>0.84</a:t>
                      </a:r>
                    </a:p>
                  </a:txBody>
                  <a:tcPr marL="6350" marR="6350" marT="6350" marB="0" anchor="ctr">
                    <a:lnL>
                      <a:noFill/>
                    </a:lnL>
                    <a:lnR>
                      <a:noFill/>
                    </a:lnR>
                    <a:lnT>
                      <a:noFill/>
                    </a:lnT>
                    <a:lnB w="19050" cap="flat" cmpd="sng" algn="ctr">
                      <a:solidFill>
                        <a:srgbClr val="FFFFFF"/>
                      </a:solidFill>
                      <a:prstDash val="solid"/>
                      <a:round/>
                      <a:headEnd type="none" w="med" len="med"/>
                      <a:tailEnd type="none" w="med" len="med"/>
                    </a:lnB>
                    <a:solidFill>
                      <a:srgbClr val="2ED5FF"/>
                    </a:solidFill>
                  </a:tcPr>
                </a:tc>
                <a:tc>
                  <a:txBody>
                    <a:bodyPr/>
                    <a:lstStyle/>
                    <a:p>
                      <a:pPr algn="l" fontAlgn="ctr"/>
                      <a:r>
                        <a:rPr lang="en-GB" sz="2000" b="0" i="0" u="none" strike="noStrike">
                          <a:solidFill>
                            <a:srgbClr val="000000"/>
                          </a:solidFill>
                          <a:effectLst/>
                          <a:latin typeface="Morningstar Symbols" panose="02000506080000020004" pitchFamily="2" charset="0"/>
                        </a:rPr>
                        <a:t>s</a:t>
                      </a:r>
                      <a:r>
                        <a:rPr lang="en-GB" sz="2000" b="0" i="0" u="none" strike="noStrike">
                          <a:solidFill>
                            <a:srgbClr val="000000"/>
                          </a:solidFill>
                          <a:effectLst/>
                          <a:latin typeface="UniversNext for MORNPC Cn" panose="020B0506030202020203" pitchFamily="34" charset="0"/>
                        </a:rPr>
                        <a:t> Consumer Defensive</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2000" b="1" i="0" u="none" strike="noStrike">
                          <a:solidFill>
                            <a:srgbClr val="000000"/>
                          </a:solidFill>
                          <a:effectLst/>
                          <a:latin typeface="UniversNext for MORNPC Cn" panose="020B0506030202020203" pitchFamily="34" charset="0"/>
                        </a:rPr>
                        <a:t>0.86</a:t>
                      </a:r>
                    </a:p>
                  </a:txBody>
                  <a:tcPr marL="6350" marR="6350" marT="6350" marB="0" anchor="ctr">
                    <a:lnL>
                      <a:noFill/>
                    </a:lnL>
                    <a:lnR>
                      <a:noFill/>
                    </a:lnR>
                    <a:lnT>
                      <a:noFill/>
                    </a:lnT>
                    <a:lnB w="19050" cap="flat" cmpd="sng" algn="ctr">
                      <a:solidFill>
                        <a:srgbClr val="FFFFFF"/>
                      </a:solidFill>
                      <a:prstDash val="solid"/>
                      <a:round/>
                      <a:headEnd type="none" w="med" len="med"/>
                      <a:tailEnd type="none" w="med" len="med"/>
                    </a:lnB>
                    <a:solidFill>
                      <a:srgbClr val="40D9FF"/>
                    </a:solidFill>
                  </a:tcPr>
                </a:tc>
                <a:extLst>
                  <a:ext uri="{0D108BD9-81ED-4DB2-BD59-A6C34878D82A}">
                    <a16:rowId xmlns:a16="http://schemas.microsoft.com/office/drawing/2014/main" val="445032548"/>
                  </a:ext>
                </a:extLst>
              </a:tr>
              <a:tr h="992112">
                <a:tc>
                  <a:txBody>
                    <a:bodyPr/>
                    <a:lstStyle/>
                    <a:p>
                      <a:pPr algn="l" fontAlgn="ctr"/>
                      <a:r>
                        <a:rPr lang="en-GB" sz="2000" b="0" i="0" u="none" strike="noStrike">
                          <a:solidFill>
                            <a:srgbClr val="000000"/>
                          </a:solidFill>
                          <a:effectLst/>
                          <a:latin typeface="Morningstar Symbols" panose="02000506080000020004" pitchFamily="2" charset="0"/>
                        </a:rPr>
                        <a:t>y </a:t>
                      </a:r>
                      <a:r>
                        <a:rPr lang="en-GB" sz="2000" b="0" i="0" u="none" strike="noStrike">
                          <a:solidFill>
                            <a:srgbClr val="000000"/>
                          </a:solidFill>
                          <a:effectLst/>
                          <a:latin typeface="UniversNext for MORNPC Cn" panose="020B0506030202020203" pitchFamily="34" charset="0"/>
                        </a:rPr>
                        <a:t>Financial Services</a:t>
                      </a:r>
                    </a:p>
                  </a:txBody>
                  <a:tcPr marL="6350" marR="6350" marT="6350" marB="0" anchor="ctr">
                    <a:lnL>
                      <a:noFill/>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2000" b="1" i="0" u="none" strike="noStrike">
                          <a:solidFill>
                            <a:srgbClr val="000000"/>
                          </a:solidFill>
                          <a:effectLst/>
                          <a:latin typeface="UniversNext for MORNPC Cn" panose="020B0506030202020203" pitchFamily="34" charset="0"/>
                        </a:rPr>
                        <a:t>0.84</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CD4FF"/>
                    </a:solidFill>
                  </a:tcPr>
                </a:tc>
                <a:tc>
                  <a:txBody>
                    <a:bodyPr/>
                    <a:lstStyle/>
                    <a:p>
                      <a:pPr algn="l" fontAlgn="ctr"/>
                      <a:r>
                        <a:rPr lang="en-GB" sz="2000" b="0" i="0" u="none" strike="noStrike">
                          <a:solidFill>
                            <a:srgbClr val="000000"/>
                          </a:solidFill>
                          <a:effectLst/>
                          <a:latin typeface="Morningstar Symbols" panose="02000506080000020004" pitchFamily="2" charset="0"/>
                        </a:rPr>
                        <a:t>o </a:t>
                      </a:r>
                      <a:r>
                        <a:rPr lang="en-GB" sz="2000" b="0" i="0" u="none" strike="noStrike">
                          <a:solidFill>
                            <a:srgbClr val="000000"/>
                          </a:solidFill>
                          <a:effectLst/>
                          <a:latin typeface="UniversNext for MORNPC Cn" panose="020B0506030202020203" pitchFamily="34" charset="0"/>
                        </a:rPr>
                        <a:t> Energy</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2000" b="1" i="0" u="none" strike="noStrike">
                          <a:solidFill>
                            <a:srgbClr val="000000"/>
                          </a:solidFill>
                          <a:effectLst/>
                          <a:latin typeface="UniversNext for MORNPC Cn" panose="020B0506030202020203" pitchFamily="34" charset="0"/>
                        </a:rPr>
                        <a:t>1.01</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AF4F7"/>
                    </a:solidFill>
                  </a:tcPr>
                </a:tc>
                <a:tc>
                  <a:txBody>
                    <a:bodyPr/>
                    <a:lstStyle/>
                    <a:p>
                      <a:pPr algn="l" fontAlgn="ctr"/>
                      <a:r>
                        <a:rPr lang="en-GB" sz="2000" b="0" i="0" u="none" strike="noStrike">
                          <a:solidFill>
                            <a:srgbClr val="000000"/>
                          </a:solidFill>
                          <a:effectLst/>
                          <a:latin typeface="Morningstar Symbols" panose="02000506080000020004" pitchFamily="2" charset="0"/>
                        </a:rPr>
                        <a:t>d</a:t>
                      </a:r>
                      <a:r>
                        <a:rPr lang="en-GB" sz="2000" b="0" i="0" u="none" strike="noStrike">
                          <a:solidFill>
                            <a:srgbClr val="000000"/>
                          </a:solidFill>
                          <a:effectLst/>
                          <a:latin typeface="UniversNext for MORNPC Cn" panose="020B0506030202020203" pitchFamily="34" charset="0"/>
                        </a:rPr>
                        <a:t> Healthcare</a:t>
                      </a:r>
                    </a:p>
                  </a:txBody>
                  <a:tcPr marL="6350" marR="6350" marT="6350" marB="0" anchor="ctr">
                    <a:lnL w="635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2000" b="1" i="0" u="none" strike="noStrike">
                          <a:solidFill>
                            <a:srgbClr val="000000"/>
                          </a:solidFill>
                          <a:effectLst/>
                          <a:latin typeface="UniversNext for MORNPC Cn" panose="020B0506030202020203" pitchFamily="34" charset="0"/>
                        </a:rPr>
                        <a:t>0.84</a:t>
                      </a:r>
                    </a:p>
                  </a:txBody>
                  <a:tcPr marL="6350" marR="6350" marT="6350"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2AD4FF"/>
                    </a:solidFill>
                  </a:tcPr>
                </a:tc>
                <a:extLst>
                  <a:ext uri="{0D108BD9-81ED-4DB2-BD59-A6C34878D82A}">
                    <a16:rowId xmlns:a16="http://schemas.microsoft.com/office/drawing/2014/main" val="1807355002"/>
                  </a:ext>
                </a:extLst>
              </a:tr>
              <a:tr h="992112">
                <a:tc>
                  <a:txBody>
                    <a:bodyPr/>
                    <a:lstStyle/>
                    <a:p>
                      <a:pPr algn="l" fontAlgn="ctr"/>
                      <a:r>
                        <a:rPr lang="en-GB" sz="2000" b="0" i="0" u="none" strike="noStrike">
                          <a:solidFill>
                            <a:srgbClr val="000000"/>
                          </a:solidFill>
                          <a:effectLst/>
                          <a:latin typeface="UniversNext for MORNPC Cn" panose="020B0506030202020203" pitchFamily="34" charset="0"/>
                        </a:rPr>
                        <a:t> </a:t>
                      </a:r>
                    </a:p>
                  </a:txBody>
                  <a:tcPr marL="6350" marR="6350" marT="6350" marB="0" anchor="ctr">
                    <a:lnL>
                      <a:noFill/>
                    </a:lnL>
                    <a:lnR w="63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l" fontAlgn="ctr"/>
                      <a:r>
                        <a:rPr lang="en-GB" sz="2000" b="0" i="0" u="none" strike="noStrike">
                          <a:solidFill>
                            <a:srgbClr val="000000"/>
                          </a:solidFill>
                          <a:effectLst/>
                          <a:latin typeface="UniversNext for MORNPC Cn" panose="020B0506030202020203" pitchFamily="34" charset="0"/>
                        </a:rPr>
                        <a:t> </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l" fontAlgn="ctr"/>
                      <a:r>
                        <a:rPr lang="en-GB" sz="2000" b="0" i="0" u="none" strike="noStrike">
                          <a:solidFill>
                            <a:srgbClr val="000000"/>
                          </a:solidFill>
                          <a:effectLst/>
                          <a:latin typeface="Morningstar Symbols" panose="02000506080000020004" pitchFamily="2" charset="0"/>
                        </a:rPr>
                        <a:t>p</a:t>
                      </a:r>
                      <a:r>
                        <a:rPr lang="en-GB" sz="2000" b="0" i="0" u="none" strike="noStrike">
                          <a:solidFill>
                            <a:srgbClr val="000000"/>
                          </a:solidFill>
                          <a:effectLst/>
                          <a:latin typeface="UniversNext for MORNPC Cn" panose="020B0506030202020203" pitchFamily="34" charset="0"/>
                        </a:rPr>
                        <a:t> Industrials</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2000" b="1" i="0" u="none" strike="noStrike">
                          <a:solidFill>
                            <a:srgbClr val="000000"/>
                          </a:solidFill>
                          <a:effectLst/>
                          <a:latin typeface="UniversNext for MORNPC Cn" panose="020B0506030202020203" pitchFamily="34" charset="0"/>
                        </a:rPr>
                        <a:t>0.90</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6EE2FF"/>
                    </a:solidFill>
                  </a:tcPr>
                </a:tc>
                <a:tc>
                  <a:txBody>
                    <a:bodyPr/>
                    <a:lstStyle/>
                    <a:p>
                      <a:pPr algn="l" fontAlgn="ctr"/>
                      <a:r>
                        <a:rPr lang="en-GB" sz="2000" b="0" i="0" u="none" strike="noStrike">
                          <a:solidFill>
                            <a:srgbClr val="000000"/>
                          </a:solidFill>
                          <a:effectLst/>
                          <a:latin typeface="Morningstar Symbols" panose="02000506080000020004" pitchFamily="2" charset="0"/>
                        </a:rPr>
                        <a:t>f </a:t>
                      </a:r>
                      <a:r>
                        <a:rPr lang="en-GB" sz="2000" b="0" i="0" u="none" strike="noStrike">
                          <a:solidFill>
                            <a:srgbClr val="000000"/>
                          </a:solidFill>
                          <a:effectLst/>
                          <a:latin typeface="UniversNext for MORNPC Cn" panose="020B0506030202020203" pitchFamily="34" charset="0"/>
                        </a:rPr>
                        <a:t> Utilities</a:t>
                      </a:r>
                    </a:p>
                  </a:txBody>
                  <a:tcPr marL="6350" marR="6350" marT="635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2000" b="1" i="0" u="none" strike="noStrike" dirty="0">
                          <a:solidFill>
                            <a:srgbClr val="000000"/>
                          </a:solidFill>
                          <a:effectLst/>
                          <a:latin typeface="UniversNext for MORNPC Cn" panose="020B0506030202020203" pitchFamily="34" charset="0"/>
                        </a:rPr>
                        <a:t>0.88</a:t>
                      </a:r>
                    </a:p>
                  </a:txBody>
                  <a:tcPr marL="6350" marR="6350" marT="6350" marB="0" anchor="ctr">
                    <a:lnL w="63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7DDFF"/>
                    </a:solidFill>
                  </a:tcPr>
                </a:tc>
                <a:extLst>
                  <a:ext uri="{0D108BD9-81ED-4DB2-BD59-A6C34878D82A}">
                    <a16:rowId xmlns:a16="http://schemas.microsoft.com/office/drawing/2014/main" val="52655604"/>
                  </a:ext>
                </a:extLst>
              </a:tr>
            </a:tbl>
          </a:graphicData>
        </a:graphic>
      </p:graphicFrame>
    </p:spTree>
    <p:extLst>
      <p:ext uri="{BB962C8B-B14F-4D97-AF65-F5344CB8AC3E}">
        <p14:creationId xmlns:p14="http://schemas.microsoft.com/office/powerpoint/2010/main" val="519773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Price to Fair-Value for Morningstar U.S. Style Indexes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Equity Research calculations, as of November 15, 2023.</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4" name="Picture 3" descr="A screenshot of a chart&#10;&#10;Description automatically generated">
            <a:extLst>
              <a:ext uri="{FF2B5EF4-FFF2-40B4-BE49-F238E27FC236}">
                <a16:creationId xmlns:a16="http://schemas.microsoft.com/office/drawing/2014/main" id="{A6894E26-2AA4-8194-4B08-72DE3DF69D3F}"/>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74706" y="1706990"/>
            <a:ext cx="5052993" cy="4170625"/>
          </a:xfrm>
          <a:prstGeom prst="rect">
            <a:avLst/>
          </a:prstGeom>
          <a:noFill/>
          <a:ln>
            <a:noFill/>
          </a:ln>
        </p:spPr>
      </p:pic>
      <p:sp>
        <p:nvSpPr>
          <p:cNvPr id="6" name="TextBox 5">
            <a:extLst>
              <a:ext uri="{FF2B5EF4-FFF2-40B4-BE49-F238E27FC236}">
                <a16:creationId xmlns:a16="http://schemas.microsoft.com/office/drawing/2014/main" id="{2D717EA1-0BF6-9D9A-3C2F-D7A97EA5F569}"/>
              </a:ext>
            </a:extLst>
          </p:cNvPr>
          <p:cNvSpPr txBox="1"/>
          <p:nvPr/>
        </p:nvSpPr>
        <p:spPr>
          <a:xfrm>
            <a:off x="6286500" y="2189901"/>
            <a:ext cx="4826000" cy="3416320"/>
          </a:xfrm>
          <a:prstGeom prst="rect">
            <a:avLst/>
          </a:prstGeom>
          <a:noFill/>
        </p:spPr>
        <p:txBody>
          <a:bodyPr wrap="square">
            <a:spAutoFit/>
          </a:bodyPr>
          <a:lstStyle/>
          <a:p>
            <a:r>
              <a:rPr lang="en-GB" sz="2400" dirty="0">
                <a:latin typeface="UniversNext for MORNPC Cn" panose="020B0506030202020203" pitchFamily="34" charset="0"/>
              </a:rPr>
              <a:t>Looking at the style box across Europe, we can see the biggest valuation opportunity exists in the bottom left corner—small value stocks.</a:t>
            </a:r>
          </a:p>
          <a:p>
            <a:endParaRPr lang="en-GB" sz="2400" dirty="0">
              <a:latin typeface="UniversNext for MORNPC Cn" panose="020B0506030202020203" pitchFamily="34" charset="0"/>
            </a:endParaRPr>
          </a:p>
          <a:p>
            <a:r>
              <a:rPr lang="en-GB" sz="2400" dirty="0">
                <a:latin typeface="UniversNext for MORNPC Cn" panose="020B0506030202020203" pitchFamily="34" charset="0"/>
              </a:rPr>
              <a:t>We note that small-cap stocks are hard to place in a single bucket, in large part because so many disparate industry groups.</a:t>
            </a:r>
          </a:p>
        </p:txBody>
      </p:sp>
    </p:spTree>
    <p:extLst>
      <p:ext uri="{BB962C8B-B14F-4D97-AF65-F5344CB8AC3E}">
        <p14:creationId xmlns:p14="http://schemas.microsoft.com/office/powerpoint/2010/main" val="331709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Corporate Spreads Remain Tight Despite Economic Risk</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U.S. Corporate Bond Index, Morningstar U.S. High Yield Bond Index, data as of October 31, 2023.</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2" name="Picture 1">
            <a:extLst>
              <a:ext uri="{FF2B5EF4-FFF2-40B4-BE49-F238E27FC236}">
                <a16:creationId xmlns:a16="http://schemas.microsoft.com/office/drawing/2014/main" id="{3EE38EA4-A086-74DD-6751-D8B79CA00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95563" y="1639462"/>
            <a:ext cx="6966284" cy="4540197"/>
          </a:xfrm>
          <a:prstGeom prst="rect">
            <a:avLst/>
          </a:prstGeom>
          <a:noFill/>
          <a:ln>
            <a:noFill/>
          </a:ln>
        </p:spPr>
      </p:pic>
      <p:sp>
        <p:nvSpPr>
          <p:cNvPr id="6" name="TextBox 5">
            <a:extLst>
              <a:ext uri="{FF2B5EF4-FFF2-40B4-BE49-F238E27FC236}">
                <a16:creationId xmlns:a16="http://schemas.microsoft.com/office/drawing/2014/main" id="{7A395C2D-2463-2CFA-96E0-F0EDC24E4A6C}"/>
              </a:ext>
            </a:extLst>
          </p:cNvPr>
          <p:cNvSpPr txBox="1"/>
          <p:nvPr/>
        </p:nvSpPr>
        <p:spPr>
          <a:xfrm>
            <a:off x="7835900" y="2202934"/>
            <a:ext cx="3881406" cy="3785652"/>
          </a:xfrm>
          <a:prstGeom prst="rect">
            <a:avLst/>
          </a:prstGeom>
          <a:noFill/>
        </p:spPr>
        <p:txBody>
          <a:bodyPr wrap="square">
            <a:spAutoFit/>
          </a:bodyPr>
          <a:lstStyle/>
          <a:p>
            <a:r>
              <a:rPr lang="en-US" sz="2000" dirty="0">
                <a:solidFill>
                  <a:srgbClr val="1E1E1E"/>
                </a:solidFill>
                <a:effectLst/>
                <a:latin typeface="UniversNext for MORNPC Cn" panose="020B0506030202020203" pitchFamily="34" charset="0"/>
                <a:ea typeface="Calibri" panose="020F0502020204030204" pitchFamily="34" charset="0"/>
                <a:cs typeface="Arial" panose="020B0604020202020204" pitchFamily="34" charset="0"/>
              </a:rPr>
              <a:t>In this environment, we don’t need to stretch for yield. </a:t>
            </a:r>
          </a:p>
          <a:p>
            <a:endParaRPr lang="en-US" sz="2000" dirty="0">
              <a:solidFill>
                <a:srgbClr val="1E1E1E"/>
              </a:solidFill>
              <a:latin typeface="UniversNext for MORNPC Cn" panose="020B0506030202020203" pitchFamily="34" charset="0"/>
              <a:ea typeface="Calibri" panose="020F0502020204030204" pitchFamily="34" charset="0"/>
              <a:cs typeface="Arial" panose="020B0604020202020204" pitchFamily="34" charset="0"/>
            </a:endParaRPr>
          </a:p>
          <a:p>
            <a:r>
              <a:rPr lang="en-GB" sz="2000" dirty="0">
                <a:solidFill>
                  <a:srgbClr val="1E1E1E"/>
                </a:solidFill>
                <a:effectLst/>
                <a:latin typeface="UniversNext for MORNPC Cn" panose="020B0506030202020203" pitchFamily="34" charset="0"/>
                <a:ea typeface="Calibri" panose="020F0502020204030204" pitchFamily="34" charset="0"/>
                <a:cs typeface="Arial" panose="020B0604020202020204" pitchFamily="34" charset="0"/>
              </a:rPr>
              <a:t>For this reason, our analysis leads us to </a:t>
            </a:r>
            <a:r>
              <a:rPr lang="en-GB" sz="2000" dirty="0" err="1">
                <a:solidFill>
                  <a:srgbClr val="1E1E1E"/>
                </a:solidFill>
                <a:effectLst/>
                <a:latin typeface="UniversNext for MORNPC Cn" panose="020B0506030202020203" pitchFamily="34" charset="0"/>
                <a:ea typeface="Calibri" panose="020F0502020204030204" pitchFamily="34" charset="0"/>
                <a:cs typeface="Arial" panose="020B0604020202020204" pitchFamily="34" charset="0"/>
              </a:rPr>
              <a:t>favor</a:t>
            </a:r>
            <a:r>
              <a:rPr lang="en-GB" sz="2000" dirty="0">
                <a:solidFill>
                  <a:srgbClr val="1E1E1E"/>
                </a:solidFill>
                <a:effectLst/>
                <a:latin typeface="UniversNext for MORNPC Cn" panose="020B0506030202020203" pitchFamily="34" charset="0"/>
                <a:ea typeface="Calibri" panose="020F0502020204030204" pitchFamily="34" charset="0"/>
                <a:cs typeface="Arial" panose="020B0604020202020204" pitchFamily="34" charset="0"/>
              </a:rPr>
              <a:t> government bonds—particularly U.S. Treasuries—on a risk-adjusted basis. Withstanding another serious inflation run, the skew of upside to downside looks </a:t>
            </a:r>
            <a:r>
              <a:rPr lang="en-GB" sz="2000" dirty="0" err="1">
                <a:solidFill>
                  <a:srgbClr val="1E1E1E"/>
                </a:solidFill>
                <a:effectLst/>
                <a:latin typeface="UniversNext for MORNPC Cn" panose="020B0506030202020203" pitchFamily="34" charset="0"/>
                <a:ea typeface="Calibri" panose="020F0502020204030204" pitchFamily="34" charset="0"/>
                <a:cs typeface="Arial" panose="020B0604020202020204" pitchFamily="34" charset="0"/>
              </a:rPr>
              <a:t>favorable</a:t>
            </a:r>
            <a:r>
              <a:rPr lang="en-GB" sz="2000" dirty="0">
                <a:solidFill>
                  <a:srgbClr val="1E1E1E"/>
                </a:solidFill>
                <a:effectLst/>
                <a:latin typeface="UniversNext for MORNPC Cn" panose="020B0506030202020203" pitchFamily="34" charset="0"/>
                <a:ea typeface="Calibri" panose="020F0502020204030204" pitchFamily="34" charset="0"/>
                <a:cs typeface="Arial" panose="020B0604020202020204" pitchFamily="34" charset="0"/>
              </a:rPr>
              <a:t> to us. Of note, we do see appeal in short-term corporate bonds, where we can achieve positive real yields. </a:t>
            </a:r>
            <a:endParaRPr lang="en-GB" sz="2000" dirty="0"/>
          </a:p>
        </p:txBody>
      </p:sp>
    </p:spTree>
    <p:extLst>
      <p:ext uri="{BB962C8B-B14F-4D97-AF65-F5344CB8AC3E}">
        <p14:creationId xmlns:p14="http://schemas.microsoft.com/office/powerpoint/2010/main" val="716635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Summary of Portfolio Opportunities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U.S. Corporate Bond Index, Morningstar U.S. High Yield Bond Index, data as of October 31, 2023.</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5" name="Picture 4">
            <a:extLst>
              <a:ext uri="{FF2B5EF4-FFF2-40B4-BE49-F238E27FC236}">
                <a16:creationId xmlns:a16="http://schemas.microsoft.com/office/drawing/2014/main" id="{A784DC21-2833-FAD4-5ECE-B8CABD5CC88E}"/>
              </a:ext>
            </a:extLst>
          </p:cNvPr>
          <p:cNvPicPr>
            <a:picLocks noChangeAspect="1"/>
          </p:cNvPicPr>
          <p:nvPr/>
        </p:nvPicPr>
        <p:blipFill>
          <a:blip r:embed="rId3"/>
          <a:stretch>
            <a:fillRect/>
          </a:stretch>
        </p:blipFill>
        <p:spPr>
          <a:xfrm>
            <a:off x="474694" y="2905802"/>
            <a:ext cx="11173486" cy="2260600"/>
          </a:xfrm>
          <a:prstGeom prst="rect">
            <a:avLst/>
          </a:prstGeom>
        </p:spPr>
      </p:pic>
      <p:sp>
        <p:nvSpPr>
          <p:cNvPr id="8" name="TextBox 7">
            <a:extLst>
              <a:ext uri="{FF2B5EF4-FFF2-40B4-BE49-F238E27FC236}">
                <a16:creationId xmlns:a16="http://schemas.microsoft.com/office/drawing/2014/main" id="{2C345354-43C5-B29D-64A4-441EF90C93B7}"/>
              </a:ext>
            </a:extLst>
          </p:cNvPr>
          <p:cNvSpPr txBox="1"/>
          <p:nvPr/>
        </p:nvSpPr>
        <p:spPr>
          <a:xfrm>
            <a:off x="663070" y="1691598"/>
            <a:ext cx="10865860" cy="830997"/>
          </a:xfrm>
          <a:prstGeom prst="rect">
            <a:avLst/>
          </a:prstGeom>
          <a:noFill/>
        </p:spPr>
        <p:txBody>
          <a:bodyPr wrap="square">
            <a:spAutoFit/>
          </a:bodyPr>
          <a:lstStyle/>
          <a:p>
            <a:r>
              <a:rPr lang="en-GB" sz="2400" dirty="0">
                <a:effectLst/>
                <a:latin typeface="UniversNext for MORNPC Cn" panose="020B0506030202020203" pitchFamily="34" charset="0"/>
                <a:ea typeface="Calibri" panose="020F0502020204030204" pitchFamily="34" charset="0"/>
                <a:cs typeface="Arial" panose="020B0604020202020204" pitchFamily="34" charset="0"/>
              </a:rPr>
              <a:t>Taken together, the below culminates as a list of our best ideas. By balancing these convictions into a broader diversified portfolio, we foresee a positive outlook for 2024 and beyond</a:t>
            </a:r>
            <a:endParaRPr lang="en-GB" sz="2400" dirty="0"/>
          </a:p>
        </p:txBody>
      </p:sp>
    </p:spTree>
    <p:extLst>
      <p:ext uri="{BB962C8B-B14F-4D97-AF65-F5344CB8AC3E}">
        <p14:creationId xmlns:p14="http://schemas.microsoft.com/office/powerpoint/2010/main" val="2339136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Engage With Your Clients, Whether 30, 40, 50, 60 or 70 Years Old</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U.S. Corporate Bond Index, Morningstar U.S. High Yield Bond Index, data as of October 31, 2023.</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4" name="Picture 3">
            <a:extLst>
              <a:ext uri="{FF2B5EF4-FFF2-40B4-BE49-F238E27FC236}">
                <a16:creationId xmlns:a16="http://schemas.microsoft.com/office/drawing/2014/main" id="{FD01968D-ACAD-F465-3902-218D40CC4A7F}"/>
              </a:ext>
            </a:extLst>
          </p:cNvPr>
          <p:cNvPicPr>
            <a:picLocks noChangeAspect="1"/>
          </p:cNvPicPr>
          <p:nvPr/>
        </p:nvPicPr>
        <p:blipFill>
          <a:blip r:embed="rId3"/>
          <a:stretch>
            <a:fillRect/>
          </a:stretch>
        </p:blipFill>
        <p:spPr>
          <a:xfrm>
            <a:off x="774200" y="1500058"/>
            <a:ext cx="3373748" cy="4737018"/>
          </a:xfrm>
          <a:prstGeom prst="rect">
            <a:avLst/>
          </a:prstGeom>
        </p:spPr>
      </p:pic>
      <p:pic>
        <p:nvPicPr>
          <p:cNvPr id="10" name="Picture 9">
            <a:extLst>
              <a:ext uri="{FF2B5EF4-FFF2-40B4-BE49-F238E27FC236}">
                <a16:creationId xmlns:a16="http://schemas.microsoft.com/office/drawing/2014/main" id="{A159D985-9132-0394-5A9D-D9F6E5791C02}"/>
              </a:ext>
            </a:extLst>
          </p:cNvPr>
          <p:cNvPicPr>
            <a:picLocks noChangeAspect="1"/>
          </p:cNvPicPr>
          <p:nvPr/>
        </p:nvPicPr>
        <p:blipFill>
          <a:blip r:embed="rId4"/>
          <a:stretch>
            <a:fillRect/>
          </a:stretch>
        </p:blipFill>
        <p:spPr>
          <a:xfrm>
            <a:off x="4259179" y="1500058"/>
            <a:ext cx="6986177" cy="4636048"/>
          </a:xfrm>
          <a:prstGeom prst="rect">
            <a:avLst/>
          </a:prstGeom>
        </p:spPr>
      </p:pic>
    </p:spTree>
    <p:extLst>
      <p:ext uri="{BB962C8B-B14F-4D97-AF65-F5344CB8AC3E}">
        <p14:creationId xmlns:p14="http://schemas.microsoft.com/office/powerpoint/2010/main" val="231989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540CB4-A31F-2A9E-E122-D2277D3259AF}"/>
              </a:ext>
            </a:extLst>
          </p:cNvPr>
          <p:cNvSpPr>
            <a:spLocks noGrp="1"/>
          </p:cNvSpPr>
          <p:nvPr>
            <p:ph type="body" sz="quarter" idx="17"/>
          </p:nvPr>
        </p:nvSpPr>
        <p:spPr>
          <a:xfrm>
            <a:off x="6186447" y="1625807"/>
            <a:ext cx="5361706" cy="604837"/>
          </a:xfrm>
        </p:spPr>
        <p:txBody>
          <a:bodyPr/>
          <a:lstStyle/>
          <a:p>
            <a:r>
              <a:rPr lang="en-US" dirty="0"/>
              <a:t>Thank You for Your Engagement</a:t>
            </a:r>
          </a:p>
          <a:p>
            <a:endParaRPr lang="en-US" dirty="0"/>
          </a:p>
        </p:txBody>
      </p:sp>
    </p:spTree>
    <p:extLst>
      <p:ext uri="{BB962C8B-B14F-4D97-AF65-F5344CB8AC3E}">
        <p14:creationId xmlns:p14="http://schemas.microsoft.com/office/powerpoint/2010/main" val="1030309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1328_chart_127648_910183974685.png"/>
          <p:cNvPicPr>
            <a:picLocks noGrp="1" noChangeAspect="1"/>
          </p:cNvPicPr>
          <p:nvPr>
            <p:ph type="pic" sz="quarter" idx="14"/>
          </p:nvPr>
        </p:nvPicPr>
        <p:blipFill>
          <a:blip r:embed="rId2"/>
          <a:srcRect l="13" r="13"/>
          <a:stretch>
            <a:fillRect/>
          </a:stretch>
        </p:blipFill>
        <p:spPr/>
      </p:pic>
      <p:sp>
        <p:nvSpPr>
          <p:cNvPr id="3" name="Text Placeholder 2"/>
          <p:cNvSpPr>
            <a:spLocks noGrp="1"/>
          </p:cNvSpPr>
          <p:nvPr>
            <p:ph type="body" sz="quarter" idx="13"/>
          </p:nvPr>
        </p:nvSpPr>
        <p:spPr/>
        <p:txBody>
          <a:bodyPr/>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540CB4-A31F-2A9E-E122-D2277D3259AF}"/>
              </a:ext>
            </a:extLst>
          </p:cNvPr>
          <p:cNvSpPr>
            <a:spLocks noGrp="1"/>
          </p:cNvSpPr>
          <p:nvPr>
            <p:ph type="body" sz="quarter" idx="17"/>
          </p:nvPr>
        </p:nvSpPr>
        <p:spPr>
          <a:xfrm>
            <a:off x="6186447" y="1625807"/>
            <a:ext cx="5361706" cy="604837"/>
          </a:xfrm>
        </p:spPr>
        <p:txBody>
          <a:bodyPr/>
          <a:lstStyle/>
          <a:p>
            <a:r>
              <a:rPr lang="en-US" dirty="0"/>
              <a:t>Appendix</a:t>
            </a:r>
          </a:p>
          <a:p>
            <a:endParaRPr lang="en-US" dirty="0"/>
          </a:p>
        </p:txBody>
      </p:sp>
    </p:spTree>
    <p:extLst>
      <p:ext uri="{BB962C8B-B14F-4D97-AF65-F5344CB8AC3E}">
        <p14:creationId xmlns:p14="http://schemas.microsoft.com/office/powerpoint/2010/main" val="566381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U.S. Government Bond Monthly Performance When Geopolitical Risk Spikes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Direct, SBBI Long Term Government Bond Index, and SBBI 1 Year Constant Treasury Index. Data from Jan 1961 through October 2023. Geopolitical events identified by the Historical Geopolitical Risk Index. Index downloaded from https://www.matteoiacoviello.com/gpr.htm on November 10, 2023. Periods of heightened geopolitical risk identified by first targeting months with an index level at one standard deviation and then selecting those months in which the subsequent month had a higher index level.  For illustrative purposes only. </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6" name="Chart 5">
            <a:extLst>
              <a:ext uri="{FF2B5EF4-FFF2-40B4-BE49-F238E27FC236}">
                <a16:creationId xmlns:a16="http://schemas.microsoft.com/office/drawing/2014/main" id="{DE0D7EBE-190E-AAC4-356F-01BB2CDCF5C9}"/>
              </a:ext>
            </a:extLst>
          </p:cNvPr>
          <p:cNvGraphicFramePr/>
          <p:nvPr>
            <p:extLst>
              <p:ext uri="{D42A27DB-BD31-4B8C-83A1-F6EECF244321}">
                <p14:modId xmlns:p14="http://schemas.microsoft.com/office/powerpoint/2010/main" val="247963615"/>
              </p:ext>
            </p:extLst>
          </p:nvPr>
        </p:nvGraphicFramePr>
        <p:xfrm>
          <a:off x="854242" y="1818740"/>
          <a:ext cx="10696074" cy="42451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2829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055455" cy="545374"/>
          </a:xfrm>
        </p:spPr>
        <p:txBody>
          <a:bodyPr/>
          <a:lstStyle/>
          <a:p>
            <a:r>
              <a:rPr lang="en-GB" sz="2800" dirty="0"/>
              <a:t>Our 2024 Outlook is Differentiated</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UniversNext for MORNPC Cn"/>
              </a:rPr>
              <a:t>Our Starting Point is Your Clients’ Concerns. We Then Seek Morningstar’s Best Expertise to Address It</a:t>
            </a:r>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8" name="Picture 7">
            <a:extLst>
              <a:ext uri="{FF2B5EF4-FFF2-40B4-BE49-F238E27FC236}">
                <a16:creationId xmlns:a16="http://schemas.microsoft.com/office/drawing/2014/main" id="{3F9EE8FA-F9D4-58CA-7646-BAD07ABD94D7}"/>
              </a:ext>
            </a:extLst>
          </p:cNvPr>
          <p:cNvPicPr>
            <a:picLocks noChangeAspect="1"/>
          </p:cNvPicPr>
          <p:nvPr/>
        </p:nvPicPr>
        <p:blipFill rotWithShape="1">
          <a:blip r:embed="rId3"/>
          <a:srcRect r="19987" b="49554"/>
          <a:stretch/>
        </p:blipFill>
        <p:spPr>
          <a:xfrm>
            <a:off x="583698" y="1776421"/>
            <a:ext cx="11035830" cy="3926552"/>
          </a:xfrm>
          <a:prstGeom prst="rect">
            <a:avLst/>
          </a:prstGeom>
        </p:spPr>
      </p:pic>
    </p:spTree>
    <p:extLst>
      <p:ext uri="{BB962C8B-B14F-4D97-AF65-F5344CB8AC3E}">
        <p14:creationId xmlns:p14="http://schemas.microsoft.com/office/powerpoint/2010/main" val="272152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Between AI Semis and Software, A Long Growth Runway Lies Ahead</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Company Documents. Data as of Oct 3,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2" name="Picture 1">
            <a:extLst>
              <a:ext uri="{FF2B5EF4-FFF2-40B4-BE49-F238E27FC236}">
                <a16:creationId xmlns:a16="http://schemas.microsoft.com/office/drawing/2014/main" id="{5E74A650-F5F2-374E-845A-911474F93EF2}"/>
              </a:ext>
            </a:extLst>
          </p:cNvPr>
          <p:cNvPicPr>
            <a:picLocks noChangeAspect="1"/>
          </p:cNvPicPr>
          <p:nvPr/>
        </p:nvPicPr>
        <p:blipFill>
          <a:blip r:embed="rId3" cstate="print">
            <a:extLst>
              <a:ext uri="{28A0092B-C50C-407E-A947-70E740481C1C}">
                <a14:useLocalDpi xmlns:a14="http://schemas.microsoft.com/office/drawing/2010/main" val="0"/>
              </a:ext>
            </a:extLst>
          </a:blip>
          <a:srcRect t="1395" b="1395"/>
          <a:stretch>
            <a:fillRect/>
          </a:stretch>
        </p:blipFill>
        <p:spPr>
          <a:xfrm>
            <a:off x="898216" y="2466474"/>
            <a:ext cx="9881868" cy="3148322"/>
          </a:xfrm>
          <a:prstGeom prst="rect">
            <a:avLst/>
          </a:prstGeom>
        </p:spPr>
      </p:pic>
    </p:spTree>
    <p:extLst>
      <p:ext uri="{BB962C8B-B14F-4D97-AF65-F5344CB8AC3E}">
        <p14:creationId xmlns:p14="http://schemas.microsoft.com/office/powerpoint/2010/main" val="3840300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The Top 10 Stocks Held in Artificial Intelligence and Big Data ETFs and Mutual Funds Globally</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Global Thematic Database, Star Rating and Economic Moat Data as of October 31, 2023. For illustrative purposes only. Please note that references to specific securities or other investment options within this piece should not be considered an offer (as defined by the Securities and Exchange Act) to purchase or sell that specific investment.</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5" name="Table 4">
            <a:extLst>
              <a:ext uri="{FF2B5EF4-FFF2-40B4-BE49-F238E27FC236}">
                <a16:creationId xmlns:a16="http://schemas.microsoft.com/office/drawing/2014/main" id="{FD6BA438-8261-E36B-74B0-DE2F7944D4D5}"/>
              </a:ext>
            </a:extLst>
          </p:cNvPr>
          <p:cNvGraphicFramePr>
            <a:graphicFrameLocks noGrp="1"/>
          </p:cNvGraphicFramePr>
          <p:nvPr>
            <p:extLst>
              <p:ext uri="{D42A27DB-BD31-4B8C-83A1-F6EECF244321}">
                <p14:modId xmlns:p14="http://schemas.microsoft.com/office/powerpoint/2010/main" val="3531796332"/>
              </p:ext>
            </p:extLst>
          </p:nvPr>
        </p:nvGraphicFramePr>
        <p:xfrm>
          <a:off x="856246" y="1784617"/>
          <a:ext cx="10479507" cy="4329397"/>
        </p:xfrm>
        <a:graphic>
          <a:graphicData uri="http://schemas.openxmlformats.org/drawingml/2006/table">
            <a:tbl>
              <a:tblPr firstRow="1" firstCol="1" bandRow="1"/>
              <a:tblGrid>
                <a:gridCol w="4197218">
                  <a:extLst>
                    <a:ext uri="{9D8B030D-6E8A-4147-A177-3AD203B41FA5}">
                      <a16:colId xmlns:a16="http://schemas.microsoft.com/office/drawing/2014/main" val="905697736"/>
                    </a:ext>
                  </a:extLst>
                </a:gridCol>
                <a:gridCol w="1156366">
                  <a:extLst>
                    <a:ext uri="{9D8B030D-6E8A-4147-A177-3AD203B41FA5}">
                      <a16:colId xmlns:a16="http://schemas.microsoft.com/office/drawing/2014/main" val="90180444"/>
                    </a:ext>
                  </a:extLst>
                </a:gridCol>
                <a:gridCol w="2314739">
                  <a:extLst>
                    <a:ext uri="{9D8B030D-6E8A-4147-A177-3AD203B41FA5}">
                      <a16:colId xmlns:a16="http://schemas.microsoft.com/office/drawing/2014/main" val="1813637777"/>
                    </a:ext>
                  </a:extLst>
                </a:gridCol>
                <a:gridCol w="1631750">
                  <a:extLst>
                    <a:ext uri="{9D8B030D-6E8A-4147-A177-3AD203B41FA5}">
                      <a16:colId xmlns:a16="http://schemas.microsoft.com/office/drawing/2014/main" val="607398716"/>
                    </a:ext>
                  </a:extLst>
                </a:gridCol>
                <a:gridCol w="1179434">
                  <a:extLst>
                    <a:ext uri="{9D8B030D-6E8A-4147-A177-3AD203B41FA5}">
                      <a16:colId xmlns:a16="http://schemas.microsoft.com/office/drawing/2014/main" val="2451873575"/>
                    </a:ext>
                  </a:extLst>
                </a:gridCol>
              </a:tblGrid>
              <a:tr h="682877">
                <a:tc>
                  <a:txBody>
                    <a:bodyPr/>
                    <a:lstStyle/>
                    <a:p>
                      <a:pPr>
                        <a:lnSpc>
                          <a:spcPct val="107000"/>
                        </a:lnSpc>
                        <a:spcAft>
                          <a:spcPts val="800"/>
                        </a:spcAft>
                      </a:pPr>
                      <a:r>
                        <a:rPr lang="en-GB" sz="1600" b="1"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Name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Ticker</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Sector</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Morningstar Star Rating </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Economic Moat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2568141"/>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NVIDIA Corp</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NVDA</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Technology</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Wide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826142630"/>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Microsoft Corp</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MSFT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Technology</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Wide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101723774"/>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Alphabet Inc Class A</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GOOGL</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Communication Services</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Wide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2733774814"/>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Amazon.com Inc</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AMZN</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Consumer Cyclical</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Wide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68805513"/>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Advanced Micro Devices Inc</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AMD</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Technology</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Narrow</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3179742988"/>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Tesla Inc</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TSLA</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Consumer Cyclical</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Narrow</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4041854372"/>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ServiceNow Inc</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NOW</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Technology</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Wide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2934365137"/>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Meta Platforms Inc Class A</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META</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Communication Services</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Wide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283031562"/>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Taiwan Semiconductor Manufacturing Co Ltd ADR</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TSM</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Technology</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Wide</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843497545"/>
                  </a:ext>
                </a:extLst>
              </a:tr>
              <a:tr h="364652">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Snowflake Inc Ordinary Shares - Class A</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SNOW</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Technology</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a:solidFill>
                            <a:srgbClr val="000000"/>
                          </a:solidFill>
                          <a:effectLst/>
                          <a:latin typeface="Wingdings" panose="05000000000000000000" pitchFamily="2" charset="2"/>
                          <a:ea typeface="Wingdings" panose="05000000000000000000" pitchFamily="2" charset="2"/>
                          <a:cs typeface="Calibri" panose="020F0502020204030204" pitchFamily="34" charset="0"/>
                        </a:rPr>
                        <a:t>««««</a:t>
                      </a:r>
                      <a:endParaRPr lang="en-GB"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tc>
                  <a:txBody>
                    <a:bodyPr/>
                    <a:lstStyle/>
                    <a:p>
                      <a:pPr>
                        <a:lnSpc>
                          <a:spcPct val="107000"/>
                        </a:lnSpc>
                        <a:spcAft>
                          <a:spcPts val="800"/>
                        </a:spcAft>
                      </a:pPr>
                      <a:r>
                        <a:rPr lang="en-GB" sz="1600" kern="0" dirty="0">
                          <a:solidFill>
                            <a:srgbClr val="000000"/>
                          </a:solidFill>
                          <a:effectLst/>
                          <a:latin typeface="UniversNext for MORNPC Cn" panose="020B0506030202020203" pitchFamily="34" charset="0"/>
                          <a:ea typeface="Times New Roman" panose="02020603050405020304" pitchFamily="18" charset="0"/>
                          <a:cs typeface="Calibri" panose="020F0502020204030204" pitchFamily="34" charset="0"/>
                        </a:rPr>
                        <a:t>None</a:t>
                      </a:r>
                      <a:endParaRPr lang="en-GB"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2136065"/>
                  </a:ext>
                </a:extLst>
              </a:tr>
            </a:tbl>
          </a:graphicData>
        </a:graphic>
      </p:graphicFrame>
    </p:spTree>
    <p:extLst>
      <p:ext uri="{BB962C8B-B14F-4D97-AF65-F5344CB8AC3E}">
        <p14:creationId xmlns:p14="http://schemas.microsoft.com/office/powerpoint/2010/main" val="3163022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High-Yield Bond Maturity Schedule as a Percentage of Outstanding</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calculation. Morningstar U.S. High Yield Bond Index. Data as of 31 October 2023. Forecasts are not a reliable indicator of future performances and are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4" name="Chart 3">
            <a:extLst>
              <a:ext uri="{FF2B5EF4-FFF2-40B4-BE49-F238E27FC236}">
                <a16:creationId xmlns:a16="http://schemas.microsoft.com/office/drawing/2014/main" id="{1E364A62-5E3E-0CF7-C4F5-95E19998AAFD}"/>
              </a:ext>
            </a:extLst>
          </p:cNvPr>
          <p:cNvGraphicFramePr/>
          <p:nvPr>
            <p:extLst>
              <p:ext uri="{D42A27DB-BD31-4B8C-83A1-F6EECF244321}">
                <p14:modId xmlns:p14="http://schemas.microsoft.com/office/powerpoint/2010/main" val="4066807361"/>
              </p:ext>
            </p:extLst>
          </p:nvPr>
        </p:nvGraphicFramePr>
        <p:xfrm>
          <a:off x="794084" y="1997112"/>
          <a:ext cx="10335127" cy="39358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D5E05FA-D429-E43D-6BA9-AFADBA30F595}"/>
              </a:ext>
            </a:extLst>
          </p:cNvPr>
          <p:cNvSpPr txBox="1"/>
          <p:nvPr/>
        </p:nvSpPr>
        <p:spPr>
          <a:xfrm>
            <a:off x="794084" y="1620011"/>
            <a:ext cx="6093994" cy="369332"/>
          </a:xfrm>
          <a:prstGeom prst="rect">
            <a:avLst/>
          </a:prstGeom>
          <a:noFill/>
        </p:spPr>
        <p:txBody>
          <a:bodyPr wrap="square">
            <a:spAutoFit/>
          </a:bodyPr>
          <a:lstStyle/>
          <a:p>
            <a:r>
              <a:rPr lang="en-GB" sz="1800" b="1" dirty="0">
                <a:latin typeface="UniversNext for MORNPC Cn" panose="020B0506030202020203" pitchFamily="34" charset="0"/>
              </a:rPr>
              <a:t>No Signs of a Debt Cliff. </a:t>
            </a:r>
            <a:endParaRPr lang="en-GB" dirty="0"/>
          </a:p>
        </p:txBody>
      </p:sp>
    </p:spTree>
    <p:extLst>
      <p:ext uri="{BB962C8B-B14F-4D97-AF65-F5344CB8AC3E}">
        <p14:creationId xmlns:p14="http://schemas.microsoft.com/office/powerpoint/2010/main" val="3049307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The 10-Year + U.S. Treasury Index has Fallen Heavily. Bonds are Now Appealing</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Morningstar Direct, Morningstar US 10+ </a:t>
            </a:r>
            <a:r>
              <a:rPr lang="en-GB" dirty="0" err="1"/>
              <a:t>Yr</a:t>
            </a:r>
            <a:r>
              <a:rPr lang="en-GB" dirty="0"/>
              <a:t> Treasury Bond TR USD, data as of November 15,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4" name="Picture 3" descr="A graph with numbers and lines&#10;&#10;Description automatically generated">
            <a:extLst>
              <a:ext uri="{FF2B5EF4-FFF2-40B4-BE49-F238E27FC236}">
                <a16:creationId xmlns:a16="http://schemas.microsoft.com/office/drawing/2014/main" id="{BC03BE2B-75CD-C40A-3148-1E90A0A1CCFE}"/>
              </a:ext>
            </a:extLst>
          </p:cNvPr>
          <p:cNvPicPr>
            <a:picLocks noChangeAspect="1"/>
          </p:cNvPicPr>
          <p:nvPr/>
        </p:nvPicPr>
        <p:blipFill rotWithShape="1">
          <a:blip r:embed="rId3">
            <a:extLst>
              <a:ext uri="{28A0092B-C50C-407E-A947-70E740481C1C}">
                <a14:useLocalDpi xmlns:a14="http://schemas.microsoft.com/office/drawing/2010/main" val="0"/>
              </a:ext>
            </a:extLst>
          </a:blip>
          <a:srcRect b="10151"/>
          <a:stretch/>
        </p:blipFill>
        <p:spPr bwMode="auto">
          <a:xfrm>
            <a:off x="866218" y="1686773"/>
            <a:ext cx="9255682" cy="4180627"/>
          </a:xfrm>
          <a:prstGeom prst="rect">
            <a:avLst/>
          </a:prstGeom>
          <a:ln>
            <a:noFill/>
          </a:ln>
          <a:extLst>
            <a:ext uri="{53640926-AAD7-44D8-BBD7-CCE9431645EC}">
              <a14:shadowObscured xmlns:a14="http://schemas.microsoft.com/office/drawing/2010/main"/>
            </a:ext>
          </a:extLst>
        </p:spPr>
      </p:pic>
      <p:cxnSp>
        <p:nvCxnSpPr>
          <p:cNvPr id="2" name="Straight Arrow Connector 1">
            <a:extLst>
              <a:ext uri="{FF2B5EF4-FFF2-40B4-BE49-F238E27FC236}">
                <a16:creationId xmlns:a16="http://schemas.microsoft.com/office/drawing/2014/main" id="{5CF87B78-2E92-C27B-9450-FEE417F8CB92}"/>
              </a:ext>
            </a:extLst>
          </p:cNvPr>
          <p:cNvCxnSpPr>
            <a:cxnSpLocks/>
          </p:cNvCxnSpPr>
          <p:nvPr/>
        </p:nvCxnSpPr>
        <p:spPr>
          <a:xfrm>
            <a:off x="7703553" y="1962417"/>
            <a:ext cx="2150310" cy="1923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398B48E-31CA-F0EF-510A-0245B2A96B95}"/>
              </a:ext>
            </a:extLst>
          </p:cNvPr>
          <p:cNvSpPr txBox="1"/>
          <p:nvPr/>
        </p:nvSpPr>
        <p:spPr>
          <a:xfrm>
            <a:off x="8754644" y="2519004"/>
            <a:ext cx="990600" cy="461665"/>
          </a:xfrm>
          <a:prstGeom prst="rect">
            <a:avLst/>
          </a:prstGeom>
          <a:noFill/>
        </p:spPr>
        <p:txBody>
          <a:bodyPr wrap="square">
            <a:spAutoFit/>
          </a:bodyPr>
          <a:lstStyle/>
          <a:p>
            <a:r>
              <a:rPr lang="en-GB" sz="2400" dirty="0">
                <a:solidFill>
                  <a:srgbClr val="336991"/>
                </a:solidFill>
                <a:latin typeface="UniversNext for MORNPC Cn" panose="020B0506030202020203" pitchFamily="34" charset="0"/>
              </a:rPr>
              <a:t>-41.7%</a:t>
            </a:r>
            <a:endParaRPr lang="en-GB" sz="2400" dirty="0">
              <a:latin typeface="UniversNext for MORNPC Cn" panose="020B0506030202020203" pitchFamily="34" charset="0"/>
            </a:endParaRPr>
          </a:p>
        </p:txBody>
      </p:sp>
    </p:spTree>
    <p:extLst>
      <p:ext uri="{BB962C8B-B14F-4D97-AF65-F5344CB8AC3E}">
        <p14:creationId xmlns:p14="http://schemas.microsoft.com/office/powerpoint/2010/main" val="1368967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292736" cy="545374"/>
          </a:xfrm>
          <a:prstGeom prst="rect">
            <a:avLst/>
          </a:prstGeom>
        </p:spPr>
        <p:txBody>
          <a:bodyPr/>
          <a:lstStyle/>
          <a:p>
            <a:pPr marL="0" indent="0">
              <a:buNone/>
            </a:pPr>
            <a:r>
              <a:rPr lang="en-GB" sz="2800" b="1" dirty="0">
                <a:latin typeface="UniversNext for MORNPC Cn" panose="020B0506030202020203" pitchFamily="34" charset="0"/>
              </a:rPr>
              <a:t>The Yield Curve (10-Year Minus 2-Year) is Still Negative in the U.S.</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Federal Reserve Bank of St. Louis, 10-Year Treasury Constant Maturity Minus 2-Year Treasury Constant Maturity, as of October 31, 2023.</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graphicFrame>
        <p:nvGraphicFramePr>
          <p:cNvPr id="5" name="Chart 4">
            <a:extLst>
              <a:ext uri="{FF2B5EF4-FFF2-40B4-BE49-F238E27FC236}">
                <a16:creationId xmlns:a16="http://schemas.microsoft.com/office/drawing/2014/main" id="{1D8236E7-DBFB-3305-48AE-53FBB8B1FA3E}"/>
              </a:ext>
            </a:extLst>
          </p:cNvPr>
          <p:cNvGraphicFramePr/>
          <p:nvPr>
            <p:extLst>
              <p:ext uri="{D42A27DB-BD31-4B8C-83A1-F6EECF244321}">
                <p14:modId xmlns:p14="http://schemas.microsoft.com/office/powerpoint/2010/main" val="3250758893"/>
              </p:ext>
            </p:extLst>
          </p:nvPr>
        </p:nvGraphicFramePr>
        <p:xfrm>
          <a:off x="571500" y="1689100"/>
          <a:ext cx="10795000" cy="4243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2752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xfrm>
            <a:off x="474694" y="471082"/>
            <a:ext cx="11055455" cy="545374"/>
          </a:xfrm>
        </p:spPr>
        <p:txBody>
          <a:bodyPr/>
          <a:lstStyle/>
          <a:p>
            <a:r>
              <a:rPr lang="en-GB" sz="2800" dirty="0"/>
              <a:t>Top 3 Takeaways from the 2024 Outlook </a:t>
            </a:r>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2" name="Graphic 2106174673">
            <a:extLst>
              <a:ext uri="{FF2B5EF4-FFF2-40B4-BE49-F238E27FC236}">
                <a16:creationId xmlns:a16="http://schemas.microsoft.com/office/drawing/2014/main" id="{3A6FAF96-220B-50A0-1911-1F52341802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4317332" y="1867523"/>
            <a:ext cx="1440000" cy="1440000"/>
          </a:xfrm>
          <a:prstGeom prst="rect">
            <a:avLst/>
          </a:prstGeom>
        </p:spPr>
      </p:pic>
      <p:pic>
        <p:nvPicPr>
          <p:cNvPr id="3" name="Graphic 1582888312">
            <a:extLst>
              <a:ext uri="{FF2B5EF4-FFF2-40B4-BE49-F238E27FC236}">
                <a16:creationId xmlns:a16="http://schemas.microsoft.com/office/drawing/2014/main" id="{10E85C73-5A28-83EF-227D-4109E86786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a:off x="704550" y="1912824"/>
            <a:ext cx="1440000" cy="1440000"/>
          </a:xfrm>
          <a:prstGeom prst="rect">
            <a:avLst/>
          </a:prstGeom>
        </p:spPr>
      </p:pic>
      <p:pic>
        <p:nvPicPr>
          <p:cNvPr id="4" name="Graphic 1943409390">
            <a:extLst>
              <a:ext uri="{FF2B5EF4-FFF2-40B4-BE49-F238E27FC236}">
                <a16:creationId xmlns:a16="http://schemas.microsoft.com/office/drawing/2014/main" id="{01611FD2-F7A5-F6C3-C747-0D3111D8FE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auto">
          <a:xfrm>
            <a:off x="7773293" y="1952904"/>
            <a:ext cx="1440000" cy="1440000"/>
          </a:xfrm>
          <a:prstGeom prst="rect">
            <a:avLst/>
          </a:prstGeom>
        </p:spPr>
      </p:pic>
      <p:sp>
        <p:nvSpPr>
          <p:cNvPr id="5" name="Text Box 2057604347">
            <a:extLst>
              <a:ext uri="{FF2B5EF4-FFF2-40B4-BE49-F238E27FC236}">
                <a16:creationId xmlns:a16="http://schemas.microsoft.com/office/drawing/2014/main" id="{9EA7762A-2FAD-EAF3-8AD9-C0F4D9DE39C8}"/>
              </a:ext>
            </a:extLst>
          </p:cNvPr>
          <p:cNvSpPr txBox="1">
            <a:spLocks noChangeArrowheads="1"/>
          </p:cNvSpPr>
          <p:nvPr/>
        </p:nvSpPr>
        <p:spPr bwMode="auto">
          <a:xfrm>
            <a:off x="716582" y="3505177"/>
            <a:ext cx="2796639" cy="242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The Key is a Robust Portfolio: </a:t>
            </a:r>
            <a:endParaRPr kumimoji="0" lang="en-GB"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Some of our favoured opportunities</a:t>
            </a:r>
            <a:r>
              <a:rPr kumimoji="0" lang="en-US" altLang="en-US"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b="0" i="0" u="none" strike="noStrike" cap="none" normalizeH="0" baseline="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including banks and emerging markets</a:t>
            </a:r>
            <a:r>
              <a:rPr kumimoji="0" lang="en-US" altLang="en-US"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en-US" altLang="en-US" b="0" i="0" u="none" strike="noStrike" cap="none" normalizeH="0" baseline="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can be cyclical. We size these exposures carefully and add offsets to create more robust outcomes.</a:t>
            </a:r>
            <a:r>
              <a:rPr kumimoji="0" lang="en-US" altLang="en-US"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
        <p:nvSpPr>
          <p:cNvPr id="6" name="Text Box 244972944">
            <a:extLst>
              <a:ext uri="{FF2B5EF4-FFF2-40B4-BE49-F238E27FC236}">
                <a16:creationId xmlns:a16="http://schemas.microsoft.com/office/drawing/2014/main" id="{928E7A57-98E3-5B6A-6585-431741432CDA}"/>
              </a:ext>
            </a:extLst>
          </p:cNvPr>
          <p:cNvSpPr txBox="1">
            <a:spLocks noChangeArrowheads="1"/>
          </p:cNvSpPr>
          <p:nvPr/>
        </p:nvSpPr>
        <p:spPr bwMode="auto">
          <a:xfrm>
            <a:off x="4317332" y="3505177"/>
            <a:ext cx="2648952"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Say Yes to Bonds: </a:t>
            </a:r>
            <a:r>
              <a:rPr kumimoji="0" lang="en-US" altLang="en-US" b="0" i="0" u="none" strike="noStrike" cap="none" normalizeH="0" baseline="0" dirty="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We like longer-term bonds more than we have in a decade, but we are prepared for surprises, which is why short-duration bonds still factor into our portfolio construction.</a:t>
            </a: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200" b="0" i="0" u="none" strike="noStrike" cap="none" normalizeH="0" baseline="0" dirty="0">
              <a:ln>
                <a:noFill/>
              </a:ln>
              <a:solidFill>
                <a:schemeClr val="tx1"/>
              </a:solidFill>
              <a:effectLst/>
              <a:latin typeface="Arial" panose="020B0604020202020204" pitchFamily="34" charset="0"/>
            </a:endParaRPr>
          </a:p>
        </p:txBody>
      </p:sp>
      <p:sp>
        <p:nvSpPr>
          <p:cNvPr id="7" name="Text Box 549587165">
            <a:extLst>
              <a:ext uri="{FF2B5EF4-FFF2-40B4-BE49-F238E27FC236}">
                <a16:creationId xmlns:a16="http://schemas.microsoft.com/office/drawing/2014/main" id="{41AE515A-C01E-F465-0B0B-8D61C241BA1E}"/>
              </a:ext>
            </a:extLst>
          </p:cNvPr>
          <p:cNvSpPr txBox="1">
            <a:spLocks noChangeArrowheads="1"/>
          </p:cNvSpPr>
          <p:nvPr/>
        </p:nvSpPr>
        <p:spPr bwMode="auto">
          <a:xfrm>
            <a:off x="7770395" y="3505177"/>
            <a:ext cx="27966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Risk Creates Opportunity: </a:t>
            </a:r>
            <a:r>
              <a:rPr kumimoji="0" lang="en-US" altLang="en-US" b="0" i="0" u="none" strike="noStrike" cap="none" normalizeH="0" baseline="0" dirty="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Increasing return prospects within fixed income make it a more compelling opportunity but select equity markets still offer more attractive returns.</a:t>
            </a:r>
            <a:r>
              <a:rPr kumimoji="0" lang="en-US" altLang="en-US"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GB"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UniversNext for MORNPC Cn" panose="020B0506030202020203" pitchFamily="34" charset="0"/>
                <a:ea typeface="Calibri" panose="020F0502020204030204" pitchFamily="34" charset="0"/>
                <a:cs typeface="Arial" panose="020B0604020202020204" pitchFamily="34" charset="0"/>
              </a:rPr>
              <a:t> </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C42475C9-5315-3914-B29D-840F8BF43A53}"/>
              </a:ext>
            </a:extLst>
          </p:cNvPr>
          <p:cNvSpPr>
            <a:spLocks noChangeArrowheads="1"/>
          </p:cNvSpPr>
          <p:nvPr/>
        </p:nvSpPr>
        <p:spPr bwMode="auto">
          <a:xfrm>
            <a:off x="2069432" y="2520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79027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Across the U.K. and Europe, the Economic Pathway is Far From Certain</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OECD Data. Data as of September 30,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4" name="Picture 3" descr="A graph showing the number of poll results&#10;&#10;Description automatically generated with medium confidence">
            <a:extLst>
              <a:ext uri="{FF2B5EF4-FFF2-40B4-BE49-F238E27FC236}">
                <a16:creationId xmlns:a16="http://schemas.microsoft.com/office/drawing/2014/main" id="{A41E7F68-C664-7CAB-CFD9-BA2BD08AE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59" y="1480081"/>
            <a:ext cx="8498606" cy="4703364"/>
          </a:xfrm>
          <a:prstGeom prst="rect">
            <a:avLst/>
          </a:prstGeom>
        </p:spPr>
      </p:pic>
    </p:spTree>
    <p:extLst>
      <p:ext uri="{BB962C8B-B14F-4D97-AF65-F5344CB8AC3E}">
        <p14:creationId xmlns:p14="http://schemas.microsoft.com/office/powerpoint/2010/main" val="43220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Eurozone Consumer Confidence Remains Weak</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Eurostat. Data as of September 30,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7" name="Picture 6">
            <a:extLst>
              <a:ext uri="{FF2B5EF4-FFF2-40B4-BE49-F238E27FC236}">
                <a16:creationId xmlns:a16="http://schemas.microsoft.com/office/drawing/2014/main" id="{D0B1E287-FAB7-A1AB-874B-6664C3146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94" y="2779838"/>
            <a:ext cx="11292736" cy="3407967"/>
          </a:xfrm>
          <a:prstGeom prst="rect">
            <a:avLst/>
          </a:prstGeom>
        </p:spPr>
      </p:pic>
      <p:sp>
        <p:nvSpPr>
          <p:cNvPr id="9" name="TextBox 8">
            <a:extLst>
              <a:ext uri="{FF2B5EF4-FFF2-40B4-BE49-F238E27FC236}">
                <a16:creationId xmlns:a16="http://schemas.microsoft.com/office/drawing/2014/main" id="{F72AA0BD-65F2-EEBA-0B4E-338FD0182BF1}"/>
              </a:ext>
            </a:extLst>
          </p:cNvPr>
          <p:cNvSpPr txBox="1"/>
          <p:nvPr/>
        </p:nvSpPr>
        <p:spPr>
          <a:xfrm>
            <a:off x="673768" y="1728245"/>
            <a:ext cx="10732168" cy="830997"/>
          </a:xfrm>
          <a:prstGeom prst="rect">
            <a:avLst/>
          </a:prstGeom>
          <a:noFill/>
        </p:spPr>
        <p:txBody>
          <a:bodyPr wrap="square">
            <a:spAutoFit/>
          </a:bodyPr>
          <a:lstStyle/>
          <a:p>
            <a:r>
              <a:rPr lang="en-GB" sz="2400" dirty="0">
                <a:effectLst/>
                <a:latin typeface="UniversNext for MORNPC Cn" panose="020B0506030202020203" pitchFamily="34" charset="0"/>
                <a:ea typeface="Calibri" panose="020F0502020204030204" pitchFamily="34" charset="0"/>
                <a:cs typeface="Arial" panose="020B0604020202020204" pitchFamily="34" charset="0"/>
              </a:rPr>
              <a:t>Europe remains fragile economically. Economic growth has been essentially flat since Covid, with the Eurozone now likely to be in a technical recession. </a:t>
            </a:r>
            <a:endParaRPr lang="en-GB" sz="4000" dirty="0"/>
          </a:p>
        </p:txBody>
      </p:sp>
    </p:spTree>
    <p:extLst>
      <p:ext uri="{BB962C8B-B14F-4D97-AF65-F5344CB8AC3E}">
        <p14:creationId xmlns:p14="http://schemas.microsoft.com/office/powerpoint/2010/main" val="278236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China’s Growth Trajectory is a Challenge</a:t>
            </a:r>
          </a:p>
        </p:txBody>
      </p:sp>
      <p:sp>
        <p:nvSpPr>
          <p:cNvPr id="3" name="Text Placeholder 2">
            <a:extLst>
              <a:ext uri="{FF2B5EF4-FFF2-40B4-BE49-F238E27FC236}">
                <a16:creationId xmlns:a16="http://schemas.microsoft.com/office/drawing/2014/main" id="{922BABB9-82D1-13DE-208C-361603194AE2}"/>
              </a:ext>
            </a:extLst>
          </p:cNvPr>
          <p:cNvSpPr>
            <a:spLocks noGrp="1"/>
          </p:cNvSpPr>
          <p:nvPr>
            <p:ph type="body" sz="quarter" idx="19"/>
          </p:nvPr>
        </p:nvSpPr>
        <p:spPr/>
        <p:txBody>
          <a:bodyPr/>
          <a:lstStyle/>
          <a:p>
            <a:r>
              <a:rPr lang="en-GB" dirty="0"/>
              <a:t>Source: OECD Data. Data as of September 30, 2023. For illustrative purposes only.</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sp>
        <p:nvSpPr>
          <p:cNvPr id="9" name="TextBox 8">
            <a:extLst>
              <a:ext uri="{FF2B5EF4-FFF2-40B4-BE49-F238E27FC236}">
                <a16:creationId xmlns:a16="http://schemas.microsoft.com/office/drawing/2014/main" id="{F72AA0BD-65F2-EEBA-0B4E-338FD0182BF1}"/>
              </a:ext>
            </a:extLst>
          </p:cNvPr>
          <p:cNvSpPr txBox="1"/>
          <p:nvPr/>
        </p:nvSpPr>
        <p:spPr>
          <a:xfrm>
            <a:off x="673768" y="1728245"/>
            <a:ext cx="10732168" cy="1200329"/>
          </a:xfrm>
          <a:prstGeom prst="rect">
            <a:avLst/>
          </a:prstGeom>
          <a:noFill/>
        </p:spPr>
        <p:txBody>
          <a:bodyPr wrap="square">
            <a:spAutoFit/>
          </a:bodyPr>
          <a:lstStyle/>
          <a:p>
            <a:r>
              <a:rPr lang="en-GB" sz="2400" dirty="0">
                <a:effectLst/>
                <a:latin typeface="UniversNext for MORNPC Cn" panose="020B0506030202020203" pitchFamily="34" charset="0"/>
                <a:ea typeface="Calibri" panose="020F0502020204030204" pitchFamily="34" charset="0"/>
                <a:cs typeface="Arial" panose="020B0604020202020204" pitchFamily="34" charset="0"/>
              </a:rPr>
              <a:t>Many eyes are directed at China, where inflation is less of an issue. Economic weakness could still presents a challenge in 2024 though, as well as geopolitical threats over Taiwan and commercial property risks. </a:t>
            </a:r>
            <a:endParaRPr lang="en-GB" sz="4000" dirty="0"/>
          </a:p>
        </p:txBody>
      </p:sp>
      <p:pic>
        <p:nvPicPr>
          <p:cNvPr id="2" name="Picture 1" descr="A graph of a bar chart&#10;&#10;Description automatically generated with medium confidence">
            <a:extLst>
              <a:ext uri="{FF2B5EF4-FFF2-40B4-BE49-F238E27FC236}">
                <a16:creationId xmlns:a16="http://schemas.microsoft.com/office/drawing/2014/main" id="{3D7415E4-1765-4622-7AC6-9224D01A5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10" y="3131203"/>
            <a:ext cx="11135780" cy="2997317"/>
          </a:xfrm>
          <a:prstGeom prst="rect">
            <a:avLst/>
          </a:prstGeom>
        </p:spPr>
      </p:pic>
    </p:spTree>
    <p:extLst>
      <p:ext uri="{BB962C8B-B14F-4D97-AF65-F5344CB8AC3E}">
        <p14:creationId xmlns:p14="http://schemas.microsoft.com/office/powerpoint/2010/main" val="113578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13"/>
          </p:nvPr>
        </p:nvSpPr>
        <p:spPr>
          <a:prstGeom prst="rect">
            <a:avLst/>
          </a:prstGeom>
        </p:spPr>
        <p:txBody>
          <a:bodyPr/>
          <a:lstStyle/>
          <a:p>
            <a:pPr marL="0" indent="0">
              <a:buNone/>
            </a:pPr>
            <a:r>
              <a:rPr lang="en-GB" sz="2800" b="1" dirty="0">
                <a:latin typeface="UniversNext for MORNPC Cn" panose="020B0506030202020203" pitchFamily="34" charset="0"/>
              </a:rPr>
              <a:t>Economic Growth and Inflation in U.S. Expected to be Lower in 2024</a:t>
            </a:r>
          </a:p>
        </p:txBody>
      </p:sp>
      <p:sp>
        <p:nvSpPr>
          <p:cNvPr id="4" name="Text Placeholder 3">
            <a:extLst>
              <a:ext uri="{FF2B5EF4-FFF2-40B4-BE49-F238E27FC236}">
                <a16:creationId xmlns:a16="http://schemas.microsoft.com/office/drawing/2014/main" id="{46E5E8A9-ADC0-823D-E42F-FD463A18922E}"/>
              </a:ext>
            </a:extLst>
          </p:cNvPr>
          <p:cNvSpPr>
            <a:spLocks noGrp="1"/>
          </p:cNvSpPr>
          <p:nvPr>
            <p:ph type="body" sz="quarter" idx="18"/>
          </p:nvPr>
        </p:nvSpPr>
        <p:spPr/>
        <p:txBody>
          <a:bodyPr/>
          <a:lstStyle/>
          <a:p>
            <a:r>
              <a:rPr lang="en-GB" dirty="0"/>
              <a:t>Source: Morningstar U.S. Economic Outlook, data as of 31 October 2023. The forecasts shown are not a reliable indicator of future performance. Data presented is indicative and for illustrative purposes.</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5" name="Picture 4">
            <a:extLst>
              <a:ext uri="{FF2B5EF4-FFF2-40B4-BE49-F238E27FC236}">
                <a16:creationId xmlns:a16="http://schemas.microsoft.com/office/drawing/2014/main" id="{4B2EEC0C-11E5-FED5-A14A-A0DA91F9F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926" y="2478727"/>
            <a:ext cx="5245337" cy="3436988"/>
          </a:xfrm>
          <a:prstGeom prst="rect">
            <a:avLst/>
          </a:prstGeom>
        </p:spPr>
      </p:pic>
      <p:pic>
        <p:nvPicPr>
          <p:cNvPr id="6" name="Picture 5">
            <a:extLst>
              <a:ext uri="{FF2B5EF4-FFF2-40B4-BE49-F238E27FC236}">
                <a16:creationId xmlns:a16="http://schemas.microsoft.com/office/drawing/2014/main" id="{C4B1FDBC-F278-EBF0-6F87-AC50CD744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37" y="2478727"/>
            <a:ext cx="5253008" cy="3436988"/>
          </a:xfrm>
          <a:prstGeom prst="rect">
            <a:avLst/>
          </a:prstGeom>
        </p:spPr>
      </p:pic>
    </p:spTree>
    <p:extLst>
      <p:ext uri="{BB962C8B-B14F-4D97-AF65-F5344CB8AC3E}">
        <p14:creationId xmlns:p14="http://schemas.microsoft.com/office/powerpoint/2010/main" val="3914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A17CB1-7B1A-2EC5-9502-C058751C76C5}"/>
              </a:ext>
            </a:extLst>
          </p:cNvPr>
          <p:cNvSpPr>
            <a:spLocks noGrp="1"/>
          </p:cNvSpPr>
          <p:nvPr>
            <p:ph type="body" sz="quarter" idx="4294967295"/>
          </p:nvPr>
        </p:nvSpPr>
        <p:spPr>
          <a:xfrm>
            <a:off x="450630" y="527014"/>
            <a:ext cx="10431045" cy="544512"/>
          </a:xfrm>
          <a:prstGeom prst="rect">
            <a:avLst/>
          </a:prstGeom>
        </p:spPr>
        <p:txBody>
          <a:bodyPr/>
          <a:lstStyle/>
          <a:p>
            <a:pPr marL="0" indent="0">
              <a:buNone/>
            </a:pPr>
            <a:r>
              <a:rPr lang="en-GB" sz="2800" b="1" dirty="0">
                <a:latin typeface="UniversNext for MORNPC Cn" panose="020B0506030202020203" pitchFamily="34" charset="0"/>
              </a:rPr>
              <a:t>Economic Pathways Carry a Wide Range of Potential Outcomes</a:t>
            </a:r>
          </a:p>
        </p:txBody>
      </p:sp>
      <p:sp>
        <p:nvSpPr>
          <p:cNvPr id="17" name="Text Placeholder 2">
            <a:extLst>
              <a:ext uri="{FF2B5EF4-FFF2-40B4-BE49-F238E27FC236}">
                <a16:creationId xmlns:a16="http://schemas.microsoft.com/office/drawing/2014/main" id="{85862FA5-43C7-A209-5862-5025FB3F58C5}"/>
              </a:ext>
            </a:extLst>
          </p:cNvPr>
          <p:cNvSpPr txBox="1">
            <a:spLocks/>
          </p:cNvSpPr>
          <p:nvPr/>
        </p:nvSpPr>
        <p:spPr>
          <a:xfrm>
            <a:off x="474694" y="942285"/>
            <a:ext cx="11292736" cy="405252"/>
          </a:xfrm>
          <a:prstGeom prst="rect">
            <a:avLst/>
          </a:prstGeom>
        </p:spPr>
        <p:txBody>
          <a:bodyPr lIns="0" tIns="45720" rIns="0" bIns="182880" anchor="t"/>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aseline="30000" dirty="0"/>
          </a:p>
        </p:txBody>
      </p:sp>
      <p:sp>
        <p:nvSpPr>
          <p:cNvPr id="22" name="Text Placeholder 7">
            <a:extLst>
              <a:ext uri="{FF2B5EF4-FFF2-40B4-BE49-F238E27FC236}">
                <a16:creationId xmlns:a16="http://schemas.microsoft.com/office/drawing/2014/main" id="{395BC566-BA53-6B13-14BF-ADA4968CEA6E}"/>
              </a:ext>
            </a:extLst>
          </p:cNvPr>
          <p:cNvSpPr txBox="1">
            <a:spLocks/>
          </p:cNvSpPr>
          <p:nvPr/>
        </p:nvSpPr>
        <p:spPr>
          <a:xfrm>
            <a:off x="474694" y="6264023"/>
            <a:ext cx="9916216" cy="537470"/>
          </a:xfrm>
          <a:prstGeom prst="rect">
            <a:avLst/>
          </a:prstGeom>
        </p:spPr>
        <p:txBody>
          <a:bodyPr lIns="0" tIns="45720" rIns="0" bIns="182880" anchor="t"/>
          <a:lstStyle>
            <a:lvl1pPr marL="173736" indent="-177800" algn="l" defTabSz="914400" rtl="0" eaLnBrk="1" latinLnBrk="0" hangingPunct="1">
              <a:lnSpc>
                <a:spcPct val="100000"/>
              </a:lnSpc>
              <a:spcBef>
                <a:spcPts val="300"/>
              </a:spcBef>
              <a:spcAft>
                <a:spcPts val="300"/>
              </a:spcAft>
              <a:buFont typeface="Arial" panose="020B0604020202020204" pitchFamily="34" charset="0"/>
              <a:buChar char="•"/>
              <a:tabLst/>
              <a:defRPr sz="1400" b="0" i="0" kern="1200" baseline="0">
                <a:solidFill>
                  <a:srgbClr val="1E1E1E"/>
                </a:solidFill>
                <a:latin typeface="UniversNext for MORNPC Cn" panose="020B0506030202020203" pitchFamily="34" charset="77"/>
                <a:ea typeface="+mn-ea"/>
                <a:cs typeface="+mn-cs"/>
              </a:defRPr>
            </a:lvl1pPr>
            <a:lvl2pPr marL="485827"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2pPr>
            <a:lvl3pPr marL="971655"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3pPr>
            <a:lvl4pPr marL="1457483"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4pPr>
            <a:lvl5pPr marL="1943309" indent="0" algn="l" defTabSz="914400" rtl="0" eaLnBrk="1" latinLnBrk="0" hangingPunct="1">
              <a:lnSpc>
                <a:spcPts val="3500"/>
              </a:lnSpc>
              <a:spcBef>
                <a:spcPts val="0"/>
              </a:spcBef>
              <a:spcAft>
                <a:spcPts val="1200"/>
              </a:spcAft>
              <a:buFont typeface="Arial" panose="020B0604020202020204" pitchFamily="34" charset="0"/>
              <a:buNone/>
              <a:defRPr sz="29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50" dirty="0"/>
          </a:p>
        </p:txBody>
      </p:sp>
      <p:pic>
        <p:nvPicPr>
          <p:cNvPr id="2" name="Picture 1">
            <a:extLst>
              <a:ext uri="{FF2B5EF4-FFF2-40B4-BE49-F238E27FC236}">
                <a16:creationId xmlns:a16="http://schemas.microsoft.com/office/drawing/2014/main" id="{241BC18A-1237-3EA2-73E2-25486F86E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80318" y="898813"/>
            <a:ext cx="7596238" cy="5813935"/>
          </a:xfrm>
          <a:prstGeom prst="rect">
            <a:avLst/>
          </a:prstGeom>
          <a:noFill/>
          <a:ln>
            <a:noFill/>
          </a:ln>
        </p:spPr>
      </p:pic>
      <p:sp>
        <p:nvSpPr>
          <p:cNvPr id="10" name="TextBox 9">
            <a:extLst>
              <a:ext uri="{FF2B5EF4-FFF2-40B4-BE49-F238E27FC236}">
                <a16:creationId xmlns:a16="http://schemas.microsoft.com/office/drawing/2014/main" id="{92C43F2A-F4A7-15B4-160A-AF45F3A3131C}"/>
              </a:ext>
            </a:extLst>
          </p:cNvPr>
          <p:cNvSpPr txBox="1"/>
          <p:nvPr/>
        </p:nvSpPr>
        <p:spPr>
          <a:xfrm>
            <a:off x="8121316" y="1347537"/>
            <a:ext cx="3595990" cy="1938992"/>
          </a:xfrm>
          <a:prstGeom prst="rect">
            <a:avLst/>
          </a:prstGeom>
          <a:noFill/>
        </p:spPr>
        <p:txBody>
          <a:bodyPr wrap="square" rtlCol="0">
            <a:spAutoFit/>
          </a:bodyPr>
          <a:lstStyle/>
          <a:p>
            <a:r>
              <a:rPr lang="en-GB" sz="2000" dirty="0">
                <a:latin typeface="UniversNext for MORNPC Cn" panose="020B0506030202020203" pitchFamily="34" charset="0"/>
              </a:rPr>
              <a:t>In terms of portfolio positioning, our base case macro-outlook of lower growth, inflation and rates, but without a recession, is supportive of classic multi asset portfolios invested in bonds and equities. </a:t>
            </a:r>
          </a:p>
        </p:txBody>
      </p:sp>
      <p:sp>
        <p:nvSpPr>
          <p:cNvPr id="4" name="TextBox 3">
            <a:extLst>
              <a:ext uri="{FF2B5EF4-FFF2-40B4-BE49-F238E27FC236}">
                <a16:creationId xmlns:a16="http://schemas.microsoft.com/office/drawing/2014/main" id="{63F9EE25-8FDF-1B7A-E2F7-885A02A47473}"/>
              </a:ext>
            </a:extLst>
          </p:cNvPr>
          <p:cNvSpPr txBox="1"/>
          <p:nvPr/>
        </p:nvSpPr>
        <p:spPr>
          <a:xfrm>
            <a:off x="8121316" y="6000031"/>
            <a:ext cx="3776464" cy="446276"/>
          </a:xfrm>
          <a:prstGeom prst="rect">
            <a:avLst/>
          </a:prstGeom>
          <a:noFill/>
        </p:spPr>
        <p:txBody>
          <a:bodyPr wrap="square">
            <a:spAutoFit/>
          </a:bodyPr>
          <a:lstStyle/>
          <a:p>
            <a:r>
              <a:rPr lang="en-GB" sz="1100" dirty="0">
                <a:effectLst/>
                <a:latin typeface="UniversNext for MORNPC Cn" panose="020B0506030202020203" pitchFamily="34" charset="0"/>
                <a:ea typeface="Times New Roman" panose="02020603050405020304" pitchFamily="18" charset="0"/>
              </a:rPr>
              <a:t>Source: Morningstar calculation. Morningstar Markets Observer. Data as of 31 October 2023. </a:t>
            </a:r>
            <a:r>
              <a:rPr lang="en-US" sz="1100" dirty="0">
                <a:effectLst/>
                <a:latin typeface="UniversNext for MORNPC Cn" panose="020B0506030202020203" pitchFamily="34" charset="0"/>
                <a:ea typeface="Times New Roman" panose="02020603050405020304" pitchFamily="18" charset="0"/>
              </a:rPr>
              <a:t>For illustrative purposes</a:t>
            </a:r>
            <a:r>
              <a:rPr lang="en-US" sz="1200" dirty="0">
                <a:effectLst/>
                <a:latin typeface="UniversNext for MORNPC Cn" panose="020B0506030202020203" pitchFamily="34" charset="0"/>
                <a:ea typeface="Times New Roman" panose="02020603050405020304" pitchFamily="18" charset="0"/>
              </a:rPr>
              <a:t> only.</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8195292"/>
      </p:ext>
    </p:extLst>
  </p:cSld>
  <p:clrMapOvr>
    <a:masterClrMapping/>
  </p:clrMapOvr>
</p:sld>
</file>

<file path=ppt/theme/theme1.xml><?xml version="1.0" encoding="utf-8"?>
<a:theme xmlns:a="http://schemas.openxmlformats.org/drawingml/2006/main" name="Gener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2_Text Minimal" id="{F14EEB70-4B87-0441-AC5D-7F9E961AC936}" vid="{BD82D575-648B-BF41-8D9C-CB191A345DAA}"/>
    </a:ext>
  </a:extLst>
</a:theme>
</file>

<file path=ppt/theme/theme10.xml><?xml version="1.0" encoding="utf-8"?>
<a:theme xmlns:a="http://schemas.openxmlformats.org/drawingml/2006/main" name="3_Gener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1_Text Heavy" id="{BEE0C8DB-E781-3044-825F-4C60EB3DD666}" vid="{F8CDECC9-3874-6D48-9F9E-626C5F6F6506}"/>
    </a:ext>
  </a:extLst>
</a:theme>
</file>

<file path=ppt/theme/theme11.xml><?xml version="1.0" encoding="utf-8"?>
<a:theme xmlns:a="http://schemas.openxmlformats.org/drawingml/2006/main" name="4_Gener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2_Text Minimal" id="{F14EEB70-4B87-0441-AC5D-7F9E961AC936}" vid="{BD82D575-648B-BF41-8D9C-CB191A345DA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2: Text Minim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2_Text Minimal" id="{F14EEB70-4B87-0441-AC5D-7F9E961AC936}" vid="{22BFFB97-2CF6-F948-A068-A374737CFC23}"/>
    </a:ext>
  </a:extLst>
</a:theme>
</file>

<file path=ppt/theme/theme3.xml><?xml version="1.0" encoding="utf-8"?>
<a:theme xmlns:a="http://schemas.openxmlformats.org/drawingml/2006/main" name="Webinar Specif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ener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2_Text Minimal" id="{F14EEB70-4B87-0441-AC5D-7F9E961AC936}" vid="{BD82D575-648B-BF41-8D9C-CB191A345DAA}"/>
    </a:ext>
  </a:extLst>
</a:theme>
</file>

<file path=ppt/theme/theme5.xml><?xml version="1.0" encoding="utf-8"?>
<a:theme xmlns:a="http://schemas.openxmlformats.org/drawingml/2006/main" name="2_Gener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2_Text Minimal" id="{F14EEB70-4B87-0441-AC5D-7F9E961AC936}" vid="{BD82D575-648B-BF41-8D9C-CB191A345DAA}"/>
    </a:ext>
  </a:extLst>
</a:theme>
</file>

<file path=ppt/theme/theme6.xml><?xml version="1.0" encoding="utf-8"?>
<a:theme xmlns:a="http://schemas.openxmlformats.org/drawingml/2006/main" name="2_Template 2: Minimal 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emplate 2: Text Minim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2_Text Minimal" id="{F14EEB70-4B87-0441-AC5D-7F9E961AC936}" vid="{22BFFB97-2CF6-F948-A068-A374737CFC23}"/>
    </a:ext>
  </a:extLst>
</a:theme>
</file>

<file path=ppt/theme/theme8.xml><?xml version="1.0" encoding="utf-8"?>
<a:theme xmlns:a="http://schemas.openxmlformats.org/drawingml/2006/main" name="2_Genera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S_Template 1_Text Heavy" id="{BEE0C8DB-E781-3044-825F-4C60EB3DD666}" vid="{F8CDECC9-3874-6D48-9F9E-626C5F6F6506}"/>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e78ff2e-7cd1-4db1-a5aa-e80c3081f3be" xsi:nil="true"/>
    <SharedWithUsers xmlns="84a10df2-c46f-4878-a11a-9aa6a3461e55">
      <UserInfo>
        <DisplayName>Jennifer Hasbrouck</DisplayName>
        <AccountId>6</AccountId>
        <AccountType/>
      </UserInfo>
      <UserInfo>
        <DisplayName>Nicholas Augostini</DisplayName>
        <AccountId>716</AccountId>
        <AccountType/>
      </UserInfo>
      <UserInfo>
        <DisplayName>Anna Sherman</DisplayName>
        <AccountId>29</AccountId>
        <AccountType/>
      </UserInfo>
      <UserInfo>
        <DisplayName>SharingLinks.c19b861f-3462-48af-a356-857db6bf7535.Flexible.1cbf927b-c8b7-484c-821f-ee76ffbf2093</DisplayName>
        <AccountId>788</AccountId>
        <AccountType/>
      </UserInfo>
      <UserInfo>
        <DisplayName>Scott Dixon</DisplayName>
        <AccountId>125</AccountId>
        <AccountType/>
      </UserInfo>
      <UserInfo>
        <DisplayName>Paul Arnold</DisplayName>
        <AccountId>71</AccountId>
        <AccountType/>
      </UserInfo>
      <UserInfo>
        <DisplayName>Scott Halver</DisplayName>
        <AccountId>57</AccountId>
        <AccountType/>
      </UserInfo>
      <UserInfo>
        <DisplayName>Michael Laughlin</DisplayName>
        <AccountId>862</AccountId>
        <AccountType/>
      </UserInfo>
      <UserInfo>
        <DisplayName>Mikalyn Maltes</DisplayName>
        <AccountId>183</AccountId>
        <AccountType/>
      </UserInfo>
      <UserInfo>
        <DisplayName>Serina Hanuscin</DisplayName>
        <AccountId>761</AccountId>
        <AccountType/>
      </UserInfo>
      <UserInfo>
        <DisplayName>Hong Cheng</DisplayName>
        <AccountId>164</AccountId>
        <AccountType/>
      </UserInfo>
      <UserInfo>
        <DisplayName>Chaselynn Collins</DisplayName>
        <AccountId>175</AccountId>
        <AccountType/>
      </UserInfo>
      <UserInfo>
        <DisplayName>Brian Duffy</DisplayName>
        <AccountId>752</AccountId>
        <AccountType/>
      </UserInfo>
      <UserInfo>
        <DisplayName>Ross Foti</DisplayName>
        <AccountId>17</AccountId>
        <AccountType/>
      </UserInfo>
      <UserInfo>
        <DisplayName>Mac OBrien</DisplayName>
        <AccountId>831</AccountId>
        <AccountType/>
      </UserInfo>
      <UserInfo>
        <DisplayName>Elise Rantis</DisplayName>
        <AccountId>793</AccountId>
        <AccountType/>
      </UserInfo>
    </SharedWithUsers>
    <lcf76f155ced4ddcb4097134ff3c332f xmlns="754e355f-9890-46a0-8e58-8be85341c0b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26218D5101EE4B82158587C0529529" ma:contentTypeVersion="19" ma:contentTypeDescription="Create a new document." ma:contentTypeScope="" ma:versionID="72ce1b4b3f9f1b5551d684b312be8b97">
  <xsd:schema xmlns:xsd="http://www.w3.org/2001/XMLSchema" xmlns:xs="http://www.w3.org/2001/XMLSchema" xmlns:p="http://schemas.microsoft.com/office/2006/metadata/properties" xmlns:ns1="http://schemas.microsoft.com/sharepoint/v3" xmlns:ns2="754e355f-9890-46a0-8e58-8be85341c0ba" xmlns:ns3="84a10df2-c46f-4878-a11a-9aa6a3461e55" xmlns:ns4="6e78ff2e-7cd1-4db1-a5aa-e80c3081f3be" targetNamespace="http://schemas.microsoft.com/office/2006/metadata/properties" ma:root="true" ma:fieldsID="ae27c1f658acfe23b187c6a404c969c8" ns1:_="" ns2:_="" ns3:_="" ns4:_="">
    <xsd:import namespace="http://schemas.microsoft.com/sharepoint/v3"/>
    <xsd:import namespace="754e355f-9890-46a0-8e58-8be85341c0ba"/>
    <xsd:import namespace="84a10df2-c46f-4878-a11a-9aa6a3461e55"/>
    <xsd:import namespace="6e78ff2e-7cd1-4db1-a5aa-e80c3081f3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ServiceOCR"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4e355f-9890-46a0-8e58-8be85341c0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957a171-654f-4563-9f59-7d53f9f432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a10df2-c46f-4878-a11a-9aa6a3461e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78ff2e-7cd1-4db1-a5aa-e80c3081f3b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7ba50ea3-d8a1-49e9-af55-cb3d89ab42dc}" ma:internalName="TaxCatchAll" ma:showField="CatchAllData" ma:web="84a10df2-c46f-4878-a11a-9aa6a3461e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28ECC4-A3D4-4E50-B99F-7A4F44CBA43F}">
  <ds:schemaRef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schemas.microsoft.com/office/2006/metadata/properties"/>
    <ds:schemaRef ds:uri="http://www.w3.org/XML/1998/namespace"/>
    <ds:schemaRef ds:uri="http://purl.org/dc/dcmitype/"/>
    <ds:schemaRef ds:uri="6e78ff2e-7cd1-4db1-a5aa-e80c3081f3be"/>
    <ds:schemaRef ds:uri="84a10df2-c46f-4878-a11a-9aa6a3461e55"/>
    <ds:schemaRef ds:uri="754e355f-9890-46a0-8e58-8be85341c0ba"/>
    <ds:schemaRef ds:uri="http://schemas.microsoft.com/sharepoint/v3"/>
  </ds:schemaRefs>
</ds:datastoreItem>
</file>

<file path=customXml/itemProps2.xml><?xml version="1.0" encoding="utf-8"?>
<ds:datastoreItem xmlns:ds="http://schemas.openxmlformats.org/officeDocument/2006/customXml" ds:itemID="{67E68BFB-5828-4E96-A45D-26803E8C7EF1}">
  <ds:schemaRefs>
    <ds:schemaRef ds:uri="http://schemas.microsoft.com/sharepoint/v3/contenttype/forms"/>
  </ds:schemaRefs>
</ds:datastoreItem>
</file>

<file path=customXml/itemProps3.xml><?xml version="1.0" encoding="utf-8"?>
<ds:datastoreItem xmlns:ds="http://schemas.openxmlformats.org/officeDocument/2006/customXml" ds:itemID="{1136FDA1-3614-4124-A52B-5430AD1EFB8B}">
  <ds:schemaRefs>
    <ds:schemaRef ds:uri="6e78ff2e-7cd1-4db1-a5aa-e80c3081f3be"/>
    <ds:schemaRef ds:uri="754e355f-9890-46a0-8e58-8be85341c0ba"/>
    <ds:schemaRef ds:uri="84a10df2-c46f-4878-a11a-9aa6a3461e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General Slides</Template>
  <TotalTime>2363</TotalTime>
  <Words>2328</Words>
  <Application>Microsoft Office PowerPoint</Application>
  <PresentationFormat>Widescreen</PresentationFormat>
  <Paragraphs>253</Paragraphs>
  <Slides>34</Slides>
  <Notes>31</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34</vt:i4>
      </vt:variant>
    </vt:vector>
  </HeadingPairs>
  <TitlesOfParts>
    <vt:vector size="56" baseType="lpstr">
      <vt:lpstr>Arial</vt:lpstr>
      <vt:lpstr>Calibri</vt:lpstr>
      <vt:lpstr>Calibri Light</vt:lpstr>
      <vt:lpstr>FS Elliot Pro</vt:lpstr>
      <vt:lpstr>Helvetica</vt:lpstr>
      <vt:lpstr>Lucida Grande</vt:lpstr>
      <vt:lpstr>LucidaGrande</vt:lpstr>
      <vt:lpstr>Morningstar Symbols</vt:lpstr>
      <vt:lpstr>Times New Roman</vt:lpstr>
      <vt:lpstr>UniversNext for MORNPC Cn</vt:lpstr>
      <vt:lpstr>Wingdings</vt:lpstr>
      <vt:lpstr>General Slides</vt:lpstr>
      <vt:lpstr>Template 2: Text Minimal</vt:lpstr>
      <vt:lpstr>Webinar Specific</vt:lpstr>
      <vt:lpstr>1_General Slides</vt:lpstr>
      <vt:lpstr>2_General Slides</vt:lpstr>
      <vt:lpstr>2_Template 2: Minimal Text</vt:lpstr>
      <vt:lpstr>1_Template 2: Text Minimal</vt:lpstr>
      <vt:lpstr>2_General Slides</vt:lpstr>
      <vt:lpstr>Custom Design</vt:lpstr>
      <vt:lpstr>3_General Slides</vt:lpstr>
      <vt:lpstr>4_General Slides</vt:lpstr>
      <vt:lpstr>PowerPoint Presentation</vt:lpstr>
      <vt:lpstr>Key Topics  Addressed in the 2024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2: Text Minimal ”Less is More”</dc:title>
  <dc:creator>Saya Coronado</dc:creator>
  <cp:lastModifiedBy>Scott Dixon</cp:lastModifiedBy>
  <cp:revision>237</cp:revision>
  <dcterms:created xsi:type="dcterms:W3CDTF">2022-01-05T18:30:50Z</dcterms:created>
  <dcterms:modified xsi:type="dcterms:W3CDTF">2023-11-21T13:30:02Z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0x010100B426218D5101EE4B82158587C0529529</vt:lpwstr>
  </property>
  <property fmtid="{D5CDD505-2E9C-101B-9397-08002B2CF9AE}" pid="3" name="MediaServiceImageTags">
    <vt:lpwstr/>
  </property>
</Properties>
</file>